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61" r:id="rId3"/>
    <p:sldId id="286" r:id="rId5"/>
    <p:sldId id="266" r:id="rId6"/>
    <p:sldId id="270" r:id="rId7"/>
    <p:sldId id="304" r:id="rId8"/>
    <p:sldId id="321" r:id="rId9"/>
    <p:sldId id="326" r:id="rId10"/>
    <p:sldId id="323" r:id="rId11"/>
    <p:sldId id="327" r:id="rId12"/>
    <p:sldId id="328" r:id="rId13"/>
    <p:sldId id="329" r:id="rId14"/>
    <p:sldId id="349" r:id="rId15"/>
    <p:sldId id="350" r:id="rId16"/>
    <p:sldId id="351" r:id="rId17"/>
    <p:sldId id="352" r:id="rId18"/>
    <p:sldId id="353" r:id="rId19"/>
    <p:sldId id="354" r:id="rId20"/>
    <p:sldId id="275" r:id="rId21"/>
    <p:sldId id="362" r:id="rId22"/>
    <p:sldId id="364" r:id="rId23"/>
    <p:sldId id="382" r:id="rId24"/>
    <p:sldId id="383" r:id="rId25"/>
    <p:sldId id="384" r:id="rId26"/>
    <p:sldId id="385" r:id="rId27"/>
    <p:sldId id="386" r:id="rId28"/>
    <p:sldId id="363" r:id="rId29"/>
  </p:sldIdLst>
  <p:sldSz cx="12192000" cy="6858000"/>
  <p:notesSz cx="6858000" cy="9144000"/>
  <p:embeddedFontLst>
    <p:embeddedFont>
      <p:font typeface="Calibri" panose="020F0502020204030204" charset="0"/>
      <p:regular r:id="rId33"/>
      <p:bold r:id="rId34"/>
      <p:italic r:id="rId35"/>
      <p:boldItalic r:id="rId36"/>
    </p:embeddedFont>
    <p:embeddedFont>
      <p:font typeface="微软雅黑" panose="020B0503020204020204" charset="-122"/>
      <p:regular r:id="rId37"/>
    </p:embeddedFont>
    <p:embeddedFont>
      <p:font typeface="汉仪晓波花月圆W" panose="00020600040101010101" charset="-122"/>
      <p:regular r:id="rId38"/>
    </p:embeddedFont>
    <p:embeddedFont>
      <p:font typeface="汉仪雅酷黑 45W" panose="020B0404020202020204" charset="-122"/>
      <p:regular r:id="rId39"/>
    </p:embeddedFont>
    <p:embeddedFont>
      <p:font typeface="汉仪长美黑简" panose="02010600000101010101"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717DE1"/>
    <a:srgbClr val="DEDBFF"/>
    <a:srgbClr val="D1CDFF"/>
    <a:srgbClr val="F4EDF4"/>
    <a:srgbClr val="FAF7FA"/>
    <a:srgbClr val="F6F8FE"/>
    <a:srgbClr val="F8F8FA"/>
    <a:srgbClr val="ADA6FF"/>
    <a:srgbClr val="E4E4E6"/>
    <a:srgbClr val="962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font" Target="fonts/font8.fntdata"/><Relationship Id="rId4" Type="http://schemas.openxmlformats.org/officeDocument/2006/relationships/notesMaster" Target="notesMasters/notesMaster1.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0.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slide" Target="slide25.xml"/><Relationship Id="rId2" Type="http://schemas.openxmlformats.org/officeDocument/2006/relationships/slide" Target="slide22.xml"/><Relationship Id="rId1" Type="http://schemas.openxmlformats.org/officeDocument/2006/relationships/slide" Target="slide21.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35.png"/><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slide" Target="slide24.xml"/><Relationship Id="rId2" Type="http://schemas.openxmlformats.org/officeDocument/2006/relationships/slide" Target="slide23.xml"/><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38.png"/><Relationship Id="rId1" Type="http://schemas.openxmlformats.org/officeDocument/2006/relationships/image" Target="../media/image37.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image" Target="../media/image39.png"/></Relationships>
</file>

<file path=ppt/slides/_rels/slide25.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image" Target="../media/image48.jpeg"/><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4" Type="http://schemas.openxmlformats.org/officeDocument/2006/relationships/notesSlide" Target="../notesSlides/notesSlide25.xml"/><Relationship Id="rId13" Type="http://schemas.openxmlformats.org/officeDocument/2006/relationships/slideLayout" Target="../slideLayouts/slideLayout1.xml"/><Relationship Id="rId12" Type="http://schemas.openxmlformats.org/officeDocument/2006/relationships/image" Target="../media/image52.jpeg"/><Relationship Id="rId11" Type="http://schemas.openxmlformats.org/officeDocument/2006/relationships/image" Target="../media/image51.jpeg"/><Relationship Id="rId10" Type="http://schemas.openxmlformats.org/officeDocument/2006/relationships/image" Target="../media/image50.jpeg"/><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2" name="圆角矩形 1"/>
          <p:cNvSpPr/>
          <p:nvPr/>
        </p:nvSpPr>
        <p:spPr>
          <a:xfrm rot="2700000">
            <a:off x="-4655820" y="-2479675"/>
            <a:ext cx="7818120" cy="781812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rot="2700000">
            <a:off x="5735955" y="-701675"/>
            <a:ext cx="8262620" cy="8262620"/>
          </a:xfrm>
          <a:prstGeom prst="roundRect">
            <a:avLst/>
          </a:prstGeom>
          <a:solidFill>
            <a:srgbClr val="F2C58A">
              <a:alpha val="10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6356350" y="3018790"/>
            <a:ext cx="4933315" cy="891540"/>
          </a:xfrm>
          <a:prstGeom prst="rect">
            <a:avLst/>
          </a:prstGeom>
          <a:noFill/>
        </p:spPr>
        <p:txBody>
          <a:bodyPr wrap="square" rtlCol="0" anchor="t">
            <a:spAutoFit/>
          </a:bodyPr>
          <a:p>
            <a:pPr algn="l"/>
            <a:r>
              <a:rPr lang="en-US" altLang="zh-CN" sz="3600">
                <a:solidFill>
                  <a:schemeClr val="bg1"/>
                </a:solidFill>
                <a:latin typeface="汉仪晓波花月圆W" charset="0"/>
                <a:ea typeface="汉仪晓波花月圆W" charset="0"/>
                <a:cs typeface="汉仪晓波花月圆W" charset="0"/>
                <a:sym typeface="+mn-ea"/>
              </a:rPr>
              <a:t>App manual</a:t>
            </a:r>
            <a:endParaRPr lang="en-US" altLang="zh-CN" sz="3600">
              <a:solidFill>
                <a:schemeClr val="bg1"/>
              </a:solidFill>
              <a:latin typeface="汉仪晓波花月圆W" charset="0"/>
              <a:ea typeface="汉仪晓波花月圆W" charset="0"/>
              <a:cs typeface="汉仪晓波花月圆W" charset="0"/>
              <a:sym typeface="+mn-ea"/>
            </a:endParaRPr>
          </a:p>
          <a:p>
            <a:pPr algn="l"/>
            <a:r>
              <a:rPr lang="en-US" altLang="zh-CN" sz="1600">
                <a:solidFill>
                  <a:schemeClr val="bg1"/>
                </a:solidFill>
                <a:latin typeface="汉仪晓波花月圆W" charset="0"/>
                <a:ea typeface="汉仪晓波花月圆W" charset="0"/>
                <a:cs typeface="汉仪晓波花月圆W" charset="0"/>
                <a:sym typeface="+mn-ea"/>
              </a:rPr>
              <a:t>Skylight Function Introduction</a:t>
            </a:r>
            <a:endParaRPr lang="zh-CN" altLang="en-US" sz="16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20" name="文本框 19"/>
          <p:cNvSpPr txBox="1"/>
          <p:nvPr/>
        </p:nvSpPr>
        <p:spPr>
          <a:xfrm>
            <a:off x="6313354" y="2075348"/>
            <a:ext cx="4247515" cy="1106805"/>
          </a:xfrm>
          <a:prstGeom prst="rect">
            <a:avLst/>
          </a:prstGeom>
          <a:noFill/>
        </p:spPr>
        <p:txBody>
          <a:bodyPr wrap="square" rtlCol="0" anchor="t">
            <a:spAutoFit/>
          </a:bodyPr>
          <a:p>
            <a:pPr algn="l"/>
            <a:r>
              <a:rPr lang="en-US" altLang="zh-CN" sz="6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Pesetech</a:t>
            </a:r>
            <a:r>
              <a:rPr lang="en-US" altLang="zh-CN" sz="20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 </a:t>
            </a:r>
            <a:endParaRPr lang="en-US" altLang="zh-CN" sz="20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p:txBody>
      </p:sp>
      <p:sp>
        <p:nvSpPr>
          <p:cNvPr id="24" name="圆角矩形 23"/>
          <p:cNvSpPr/>
          <p:nvPr/>
        </p:nvSpPr>
        <p:spPr>
          <a:xfrm>
            <a:off x="6481411" y="4018051"/>
            <a:ext cx="1760449" cy="339725"/>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solidFill>
                  <a:srgbClr val="717DE1"/>
                </a:solidFill>
                <a:latin typeface="汉仪晓波花月圆W" charset="0"/>
                <a:ea typeface="汉仪晓波花月圆W" charset="0"/>
              </a:rPr>
              <a:t>June 2023 V1.0 IOS</a:t>
            </a:r>
            <a:endParaRPr lang="en-US" altLang="zh-CN" sz="1200">
              <a:solidFill>
                <a:srgbClr val="717DE1"/>
              </a:solidFill>
              <a:latin typeface="汉仪晓波花月圆W" panose="00020600040101010101" charset="-122"/>
              <a:ea typeface="汉仪晓波花月圆W" panose="00020600040101010101" charset="-122"/>
            </a:endParaRPr>
          </a:p>
        </p:txBody>
      </p:sp>
      <p:sp>
        <p:nvSpPr>
          <p:cNvPr id="5" name="文本框 4"/>
          <p:cNvSpPr txBox="1"/>
          <p:nvPr/>
        </p:nvSpPr>
        <p:spPr>
          <a:xfrm>
            <a:off x="9488568" y="6305495"/>
            <a:ext cx="1874157" cy="339090"/>
          </a:xfrm>
          <a:prstGeom prst="rect">
            <a:avLst/>
          </a:prstGeom>
          <a:noFill/>
        </p:spPr>
        <p:txBody>
          <a:bodyPr wrap="square" rtlCol="0" anchor="t">
            <a:noAutofit/>
          </a:bodyPr>
          <a:p>
            <a:pPr algn="l"/>
            <a:r>
              <a:rPr lang="en-US" altLang="zh-CN" sz="1600">
                <a:solidFill>
                  <a:schemeClr val="bg1"/>
                </a:solidFill>
                <a:latin typeface="汉仪晓波花月圆W" charset="0"/>
                <a:ea typeface="汉仪晓波花月圆W" charset="0"/>
                <a:cs typeface="汉仪晓波花月圆W" charset="0"/>
                <a:sym typeface="+mn-ea"/>
              </a:rPr>
              <a:t>Do joyous photon</a:t>
            </a:r>
            <a:endParaRPr lang="zh-CN" altLang="en-US" sz="16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7" name="图片 6" descr="upload_post_object_v2_981719772"/>
          <p:cNvPicPr>
            <a:picLocks noChangeAspect="1"/>
          </p:cNvPicPr>
          <p:nvPr/>
        </p:nvPicPr>
        <p:blipFill>
          <a:blip r:embed="rId1"/>
          <a:stretch>
            <a:fillRect/>
          </a:stretch>
        </p:blipFill>
        <p:spPr>
          <a:xfrm>
            <a:off x="1891823" y="805846"/>
            <a:ext cx="2132857" cy="4314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7" name="圆角矩形 6"/>
          <p:cNvSpPr/>
          <p:nvPr/>
        </p:nvSpPr>
        <p:spPr>
          <a:xfrm rot="2700000">
            <a:off x="8093710" y="2068195"/>
            <a:ext cx="7649210" cy="764921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nvSpPr>
        <p:spPr>
          <a:xfrm>
            <a:off x="4131682" y="1128883"/>
            <a:ext cx="4476089" cy="1568450"/>
          </a:xfrm>
          <a:prstGeom prst="rect">
            <a:avLst/>
          </a:prstGeom>
          <a:noFill/>
        </p:spPr>
        <p:txBody>
          <a:bodyPr wrap="square" rtlCol="0" anchor="t">
            <a:noAutofit/>
          </a:bodyPr>
          <a:p>
            <a:pPr algn="just">
              <a:lnSpc>
                <a:spcPct val="150000"/>
              </a:lnSpc>
            </a:pPr>
            <a:r>
              <a:rPr lang="en-US" altLang="zh-CN" sz="1400" b="1">
                <a:solidFill>
                  <a:srgbClr val="717DE1"/>
                </a:solidFill>
                <a:latin typeface="汉仪晓波花月圆W" charset="0"/>
                <a:ea typeface="汉仪晓波花月圆W" charset="0"/>
                <a:cs typeface="汉仪晓波花月圆W" charset="0"/>
                <a:sym typeface="+mn-ea"/>
              </a:rPr>
              <a:t>Activation fails</a:t>
            </a:r>
            <a:endParaRPr lang="en-US" altLang="zh-CN" sz="1400" b="1">
              <a:solidFill>
                <a:srgbClr val="717DE1"/>
              </a:solidFill>
              <a:latin typeface="汉仪晓波花月圆W" charset="0"/>
              <a:ea typeface="汉仪晓波花月圆W" charset="0"/>
              <a:cs typeface="汉仪晓波花月圆W" charset="0"/>
              <a:sym typeface="+mn-ea"/>
            </a:endParaRPr>
          </a:p>
          <a:p>
            <a:pPr algn="just">
              <a:lnSpc>
                <a:spcPct val="150000"/>
              </a:lnSpc>
            </a:pPr>
            <a:r>
              <a:rPr lang="en-US" altLang="zh-CN" sz="1000">
                <a:solidFill>
                  <a:schemeClr val="tx1"/>
                </a:solidFill>
                <a:latin typeface="汉仪晓波花月圆W" charset="0"/>
                <a:ea typeface="汉仪晓波花月圆W" charset="0"/>
                <a:cs typeface="汉仪晓波花月圆W" charset="0"/>
                <a:sym typeface="+mn-ea"/>
              </a:rPr>
              <a:t>When the APP shows activation failure, turn off the power of Skylight for 5 minutes. Then power on again.</a:t>
            </a:r>
            <a:endParaRPr lang="en-US" altLang="zh-CN" sz="1000">
              <a:solidFill>
                <a:schemeClr val="tx1"/>
              </a:solidFill>
              <a:latin typeface="汉仪晓波花月圆W" charset="0"/>
              <a:ea typeface="汉仪晓波花月圆W" charset="0"/>
              <a:cs typeface="汉仪晓波花月圆W" charset="0"/>
              <a:sym typeface="+mn-ea"/>
            </a:endParaRPr>
          </a:p>
          <a:p>
            <a:pPr indent="0" algn="just">
              <a:lnSpc>
                <a:spcPct val="150000"/>
              </a:lnSpc>
              <a:buNone/>
            </a:pPr>
            <a:r>
              <a:rPr lang="en-US" altLang="zh-CN" sz="1000">
                <a:solidFill>
                  <a:schemeClr val="tx1"/>
                </a:solidFill>
                <a:latin typeface="汉仪晓波花月圆W" charset="0"/>
                <a:ea typeface="汉仪晓波花月圆W" charset="0"/>
                <a:cs typeface="汉仪晓波花月圆W" charset="0"/>
                <a:sym typeface="+mn-ea"/>
              </a:rPr>
              <a:t> </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30" name="组合 29"/>
          <p:cNvGrpSpPr/>
          <p:nvPr userDrawn="1"/>
        </p:nvGrpSpPr>
        <p:grpSpPr>
          <a:xfrm>
            <a:off x="349885" y="328295"/>
            <a:ext cx="2051685" cy="464820"/>
            <a:chOff x="551" y="517"/>
            <a:chExt cx="3231" cy="732"/>
          </a:xfrm>
        </p:grpSpPr>
        <p:sp>
          <p:nvSpPr>
            <p:cNvPr id="3" name="圆角矩形 2"/>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Add Skylight</a:t>
              </a:r>
              <a:endParaRPr lang="en-US" altLang="zh-CN" sz="1200">
                <a:solidFill>
                  <a:srgbClr val="FF8295"/>
                </a:solidFill>
                <a:latin typeface="汉仪晓波花月圆W" charset="0"/>
                <a:ea typeface="汉仪晓波花月圆W" charset="0"/>
                <a:cs typeface="汉仪晓波花月圆W" charset="0"/>
                <a:sym typeface="+mn-ea"/>
              </a:endParaRPr>
            </a:p>
          </p:txBody>
        </p:sp>
      </p:grpSp>
      <p:pic>
        <p:nvPicPr>
          <p:cNvPr id="5" name="图片 4" descr="upload_post_object_v2_038489730"/>
          <p:cNvPicPr>
            <a:picLocks noChangeAspect="1"/>
          </p:cNvPicPr>
          <p:nvPr/>
        </p:nvPicPr>
        <p:blipFill>
          <a:blip r:embed="rId1"/>
          <a:stretch>
            <a:fillRect/>
          </a:stretch>
        </p:blipFill>
        <p:spPr>
          <a:xfrm>
            <a:off x="1041069" y="1128914"/>
            <a:ext cx="2274293" cy="4600234"/>
          </a:xfrm>
          <a:prstGeom prst="rect">
            <a:avLst/>
          </a:prstGeom>
        </p:spPr>
      </p:pic>
      <p:sp>
        <p:nvSpPr>
          <p:cNvPr id="6" name="圆角矩形 5"/>
          <p:cNvSpPr/>
          <p:nvPr/>
        </p:nvSpPr>
        <p:spPr>
          <a:xfrm>
            <a:off x="4339766" y="3232574"/>
            <a:ext cx="1302002" cy="288925"/>
          </a:xfrm>
          <a:prstGeom prst="roundRect">
            <a:avLst>
              <a:gd name="adj" fmla="val 50000"/>
            </a:avLst>
          </a:prstGeom>
          <a:no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r>
              <a:rPr lang="en-US" altLang="zh-CN" sz="1000">
                <a:solidFill>
                  <a:srgbClr val="717DE1"/>
                </a:solidFill>
                <a:latin typeface="汉仪晓波花月圆W" charset="0"/>
                <a:ea typeface="汉仪晓波花月圆W" charset="0"/>
                <a:cs typeface="汉仪晓波花月圆W" charset="0"/>
                <a:sym typeface="+mn-ea"/>
              </a:rPr>
              <a:t>Solution</a:t>
            </a:r>
            <a:endParaRPr lang="zh-CN" altLang="en-US" sz="1000">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8" name="文本框 7"/>
          <p:cNvSpPr txBox="1"/>
          <p:nvPr/>
        </p:nvSpPr>
        <p:spPr>
          <a:xfrm>
            <a:off x="4215011" y="3521499"/>
            <a:ext cx="3963189" cy="423166"/>
          </a:xfrm>
          <a:prstGeom prst="rect">
            <a:avLst/>
          </a:prstGeom>
          <a:noFill/>
        </p:spPr>
        <p:txBody>
          <a:bodyPr wrap="square" rtlCol="0" anchor="t">
            <a:noAutofit/>
          </a:bodyPr>
          <a:p>
            <a:r>
              <a:rPr lang="en-US" altLang="zh-CN" sz="1000">
                <a:latin typeface="汉仪晓波花月圆W" charset="0"/>
                <a:ea typeface="汉仪晓波花月圆W" charset="0"/>
                <a:cs typeface="汉仪晓波花月圆W" charset="0"/>
                <a:sym typeface="+mn-ea"/>
              </a:rPr>
              <a:t>When this happens, after confirming that the WIFI network is smooth, restore Skylight to factory settings and reconnect to WIFI.</a:t>
            </a:r>
            <a:endParaRPr lang="en-US" altLang="zh-CN" sz="1000">
              <a:latin typeface="汉仪晓波花月圆W" charset="0"/>
              <a:ea typeface="汉仪晓波花月圆W" charset="0"/>
              <a:cs typeface="汉仪晓波花月圆W" charset="0"/>
              <a:sym typeface="+mn-ea"/>
            </a:endParaRPr>
          </a:p>
        </p:txBody>
      </p:sp>
      <p:sp>
        <p:nvSpPr>
          <p:cNvPr id="9" name="文本框 8"/>
          <p:cNvSpPr txBox="1"/>
          <p:nvPr/>
        </p:nvSpPr>
        <p:spPr>
          <a:xfrm>
            <a:off x="4215011" y="2297250"/>
            <a:ext cx="3963226" cy="338404"/>
          </a:xfrm>
          <a:prstGeom prst="rect">
            <a:avLst/>
          </a:prstGeom>
          <a:noFill/>
        </p:spPr>
        <p:txBody>
          <a:bodyPr wrap="square" rtlCol="0" anchor="t">
            <a:noAutofit/>
          </a:bodyPr>
          <a:p>
            <a:r>
              <a:rPr lang="en-US" altLang="zh-CN" sz="1000">
                <a:latin typeface="汉仪晓波花月圆W" charset="0"/>
                <a:ea typeface="汉仪晓波花月圆W" charset="0"/>
                <a:cs typeface="汉仪晓波花月圆W" charset="0"/>
                <a:sym typeface="+mn-ea"/>
              </a:rPr>
              <a:t>When Skylight is turned on again, Skylight will gradually change from white to bright to dark repeatedly!This means Skylight has connected to WIFI. But not connected to the server.</a:t>
            </a:r>
            <a:endParaRPr lang="en-US" altLang="zh-CN" sz="1000">
              <a:latin typeface="汉仪晓波花月圆W" charset="0"/>
              <a:ea typeface="汉仪晓波花月圆W" charset="0"/>
              <a:cs typeface="汉仪晓波花月圆W" charset="0"/>
              <a:sym typeface="+mn-ea"/>
            </a:endParaRPr>
          </a:p>
        </p:txBody>
      </p:sp>
      <p:grpSp>
        <p:nvGrpSpPr>
          <p:cNvPr id="12" name="组合 11"/>
          <p:cNvGrpSpPr/>
          <p:nvPr userDrawn="1"/>
        </p:nvGrpSpPr>
        <p:grpSpPr>
          <a:xfrm>
            <a:off x="4246012" y="2049412"/>
            <a:ext cx="206652" cy="206652"/>
            <a:chOff x="13823" y="2947"/>
            <a:chExt cx="556" cy="556"/>
          </a:xfrm>
        </p:grpSpPr>
        <p:sp>
          <p:nvSpPr>
            <p:cNvPr id="11" name="泪滴形 10"/>
            <p:cNvSpPr/>
            <p:nvPr/>
          </p:nvSpPr>
          <p:spPr>
            <a:xfrm rot="8100000">
              <a:off x="13823" y="2947"/>
              <a:ext cx="556" cy="556"/>
            </a:xfrm>
            <a:prstGeom prst="teardrop">
              <a:avLst/>
            </a:prstGeom>
            <a:noFill/>
            <a:ln w="19050">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椭圆 94"/>
            <p:cNvSpPr/>
            <p:nvPr/>
          </p:nvSpPr>
          <p:spPr>
            <a:xfrm>
              <a:off x="13936" y="3059"/>
              <a:ext cx="330" cy="330"/>
            </a:xfrm>
            <a:prstGeom prst="ellipse">
              <a:avLst/>
            </a:prstGeom>
            <a:noFill/>
            <a:ln w="19050">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rgbClr val="0091BA"/>
                </a:solidFill>
                <a:latin typeface="汉仪细中圆简" panose="02010600000101010101" charset="-122"/>
                <a:ea typeface="汉仪细中圆简" panose="02010600000101010101" charset="-122"/>
              </a:endParaRPr>
            </a:p>
          </p:txBody>
        </p:sp>
      </p:grpSp>
      <p:sp>
        <p:nvSpPr>
          <p:cNvPr id="13" name="文本框 12"/>
          <p:cNvSpPr txBox="1"/>
          <p:nvPr/>
        </p:nvSpPr>
        <p:spPr>
          <a:xfrm>
            <a:off x="3873941" y="2274670"/>
            <a:ext cx="465825" cy="383532"/>
          </a:xfrm>
          <a:prstGeom prst="rect">
            <a:avLst/>
          </a:prstGeom>
          <a:noFill/>
        </p:spPr>
        <p:txBody>
          <a:bodyPr wrap="square" rtlCol="0" anchor="t">
            <a:noAutofit/>
          </a:bodyPr>
          <a:p>
            <a:r>
              <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02</a:t>
            </a:r>
            <a:endPar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grpSp>
        <p:nvGrpSpPr>
          <p:cNvPr id="5" name="组合 4"/>
          <p:cNvGrpSpPr/>
          <p:nvPr/>
        </p:nvGrpSpPr>
        <p:grpSpPr>
          <a:xfrm>
            <a:off x="-2321070" y="-697059"/>
            <a:ext cx="16834141" cy="8252119"/>
            <a:chOff x="-3982" y="-4267"/>
            <a:chExt cx="27221" cy="13344"/>
          </a:xfrm>
        </p:grpSpPr>
        <p:sp>
          <p:nvSpPr>
            <p:cNvPr id="3" name="圆角矩形 2"/>
            <p:cNvSpPr/>
            <p:nvPr/>
          </p:nvSpPr>
          <p:spPr>
            <a:xfrm rot="2700000">
              <a:off x="16538" y="-4267"/>
              <a:ext cx="6701" cy="6701"/>
            </a:xfrm>
            <a:prstGeom prst="roundRect">
              <a:avLst>
                <a:gd name="adj" fmla="val 20791"/>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rot="2700000">
              <a:off x="-3982" y="2376"/>
              <a:ext cx="6701" cy="6701"/>
            </a:xfrm>
            <a:prstGeom prst="roundRect">
              <a:avLst>
                <a:gd name="adj" fmla="val 20791"/>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0" name="组合 29"/>
          <p:cNvGrpSpPr/>
          <p:nvPr userDrawn="1"/>
        </p:nvGrpSpPr>
        <p:grpSpPr>
          <a:xfrm>
            <a:off x="1026037" y="1975674"/>
            <a:ext cx="2917190" cy="4479290"/>
            <a:chOff x="1434" y="2480"/>
            <a:chExt cx="4594" cy="7054"/>
          </a:xfrm>
        </p:grpSpPr>
        <p:sp>
          <p:nvSpPr>
            <p:cNvPr id="8" name="圆角矩形 7"/>
            <p:cNvSpPr/>
            <p:nvPr/>
          </p:nvSpPr>
          <p:spPr>
            <a:xfrm>
              <a:off x="1434" y="2480"/>
              <a:ext cx="4594" cy="7055"/>
            </a:xfrm>
            <a:prstGeom prst="roundRect">
              <a:avLst>
                <a:gd name="adj" fmla="val 13721"/>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1" name="组合 10"/>
            <p:cNvGrpSpPr/>
            <p:nvPr/>
          </p:nvGrpSpPr>
          <p:grpSpPr>
            <a:xfrm>
              <a:off x="3215" y="3206"/>
              <a:ext cx="1079" cy="515"/>
              <a:chOff x="3085" y="7413"/>
              <a:chExt cx="1195" cy="570"/>
            </a:xfrm>
          </p:grpSpPr>
          <p:sp>
            <p:nvSpPr>
              <p:cNvPr id="24" name="圆角矩形 23"/>
              <p:cNvSpPr/>
              <p:nvPr/>
            </p:nvSpPr>
            <p:spPr>
              <a:xfrm>
                <a:off x="3085" y="7457"/>
                <a:ext cx="1195" cy="481"/>
              </a:xfrm>
              <a:prstGeom prst="roundRect">
                <a:avLst>
                  <a:gd name="adj" fmla="val 50000"/>
                </a:avLst>
              </a:prstGeom>
              <a:solidFill>
                <a:srgbClr val="D74B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rgbClr val="717DE1"/>
                  </a:solidFill>
                  <a:latin typeface="汉仪晓波花月圆W" panose="00020600040101010101" charset="-122"/>
                  <a:ea typeface="汉仪晓波花月圆W" panose="00020600040101010101" charset="-122"/>
                </a:endParaRPr>
              </a:p>
            </p:txBody>
          </p:sp>
          <p:sp>
            <p:nvSpPr>
              <p:cNvPr id="10" name="椭圆 9"/>
              <p:cNvSpPr/>
              <p:nvPr/>
            </p:nvSpPr>
            <p:spPr>
              <a:xfrm>
                <a:off x="3710" y="7413"/>
                <a:ext cx="570" cy="570"/>
              </a:xfrm>
              <a:prstGeom prst="ellipse">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文本框 11"/>
            <p:cNvSpPr txBox="1"/>
            <p:nvPr/>
          </p:nvSpPr>
          <p:spPr>
            <a:xfrm>
              <a:off x="1954" y="4020"/>
              <a:ext cx="3601" cy="5303"/>
            </a:xfrm>
            <a:prstGeom prst="rect">
              <a:avLst/>
            </a:prstGeom>
            <a:noFill/>
          </p:spPr>
          <p:txBody>
            <a:bodyPr wrap="square" rtlCol="0" anchor="t">
              <a:noAutofit/>
            </a:bodyPr>
            <a:p>
              <a:pPr algn="ctr">
                <a:lnSpc>
                  <a:spcPct val="150000"/>
                </a:lnSpc>
              </a:pPr>
              <a:r>
                <a:rPr lang="en-US" altLang="zh-CN" sz="1400" b="1">
                  <a:solidFill>
                    <a:schemeClr val="tx1">
                      <a:lumMod val="75000"/>
                      <a:lumOff val="25000"/>
                    </a:schemeClr>
                  </a:solidFill>
                  <a:latin typeface="汉仪晓波花月圆W" charset="0"/>
                  <a:ea typeface="汉仪晓波花月圆W" charset="0"/>
                  <a:cs typeface="汉仪晓波花月圆W" charset="0"/>
                </a:rPr>
                <a:t>Scan</a:t>
              </a:r>
              <a:r>
                <a:rPr lang="zh-CN" altLang="en-US" sz="1400" b="1">
                  <a:solidFill>
                    <a:schemeClr val="tx1">
                      <a:lumMod val="75000"/>
                      <a:lumOff val="25000"/>
                    </a:schemeClr>
                  </a:solidFill>
                  <a:latin typeface="汉仪晓波花月圆W" charset="0"/>
                  <a:ea typeface="汉仪晓波花月圆W" charset="0"/>
                  <a:cs typeface="汉仪晓波花月圆W" charset="0"/>
                </a:rPr>
                <a:t> </a:t>
              </a:r>
              <a:r>
                <a:rPr lang="en-US" altLang="zh-CN" sz="1400" b="1">
                  <a:solidFill>
                    <a:schemeClr val="tx1">
                      <a:lumMod val="75000"/>
                      <a:lumOff val="25000"/>
                    </a:schemeClr>
                  </a:solidFill>
                  <a:latin typeface="汉仪晓波花月圆W" charset="0"/>
                  <a:ea typeface="汉仪晓波花月圆W" charset="0"/>
                  <a:cs typeface="汉仪晓波花月圆W" charset="0"/>
                </a:rPr>
                <a:t>Dimmer</a:t>
              </a:r>
              <a:endParaRPr lang="zh-CN" altLang="en-US" sz="500" b="1">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If Skylight is connected to Scan Dimmer, turn on the dimmer knob, use the DIP switch inside the dimmer to reset Skylight, the reset method is to turn off the light for 10S, turn on the light for 1S, then turn off the light for 10S, turn on the light for 1S, After repeating 5 times, if you see Skylight flashing yellow light and blue light alternately quickly, it means that Skylight reset is successful.</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grpSp>
        <p:nvGrpSpPr>
          <p:cNvPr id="32" name="组合 31"/>
          <p:cNvGrpSpPr/>
          <p:nvPr userDrawn="1"/>
        </p:nvGrpSpPr>
        <p:grpSpPr>
          <a:xfrm>
            <a:off x="4683381" y="1975674"/>
            <a:ext cx="2917190" cy="4479290"/>
            <a:chOff x="7303" y="2480"/>
            <a:chExt cx="4594" cy="7054"/>
          </a:xfrm>
        </p:grpSpPr>
        <p:sp>
          <p:nvSpPr>
            <p:cNvPr id="6" name="圆角矩形 5"/>
            <p:cNvSpPr/>
            <p:nvPr/>
          </p:nvSpPr>
          <p:spPr>
            <a:xfrm>
              <a:off x="7303" y="2480"/>
              <a:ext cx="4594" cy="7055"/>
            </a:xfrm>
            <a:prstGeom prst="roundRect">
              <a:avLst>
                <a:gd name="adj" fmla="val 13721"/>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rot="0">
              <a:off x="9085" y="3149"/>
              <a:ext cx="1079" cy="515"/>
              <a:chOff x="3085" y="7413"/>
              <a:chExt cx="1195" cy="570"/>
            </a:xfrm>
          </p:grpSpPr>
          <p:sp>
            <p:nvSpPr>
              <p:cNvPr id="16" name="圆角矩形 15"/>
              <p:cNvSpPr/>
              <p:nvPr/>
            </p:nvSpPr>
            <p:spPr>
              <a:xfrm>
                <a:off x="3085" y="7457"/>
                <a:ext cx="1195" cy="481"/>
              </a:xfrm>
              <a:prstGeom prst="roundRect">
                <a:avLst>
                  <a:gd name="adj" fmla="val 50000"/>
                </a:avLst>
              </a:prstGeom>
              <a:solidFill>
                <a:srgbClr val="D74B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rgbClr val="717DE1"/>
                  </a:solidFill>
                  <a:latin typeface="汉仪晓波花月圆W" panose="00020600040101010101" charset="-122"/>
                  <a:ea typeface="汉仪晓波花月圆W" panose="00020600040101010101" charset="-122"/>
                </a:endParaRPr>
              </a:p>
            </p:txBody>
          </p:sp>
          <p:sp>
            <p:nvSpPr>
              <p:cNvPr id="17" name="椭圆 16"/>
              <p:cNvSpPr/>
              <p:nvPr/>
            </p:nvSpPr>
            <p:spPr>
              <a:xfrm>
                <a:off x="3710" y="7413"/>
                <a:ext cx="570" cy="570"/>
              </a:xfrm>
              <a:prstGeom prst="ellipse">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8" name="文本框 17"/>
            <p:cNvSpPr txBox="1"/>
            <p:nvPr/>
          </p:nvSpPr>
          <p:spPr>
            <a:xfrm>
              <a:off x="7927" y="4020"/>
              <a:ext cx="3395" cy="4651"/>
            </a:xfrm>
            <a:prstGeom prst="rect">
              <a:avLst/>
            </a:prstGeom>
            <a:noFill/>
          </p:spPr>
          <p:txBody>
            <a:bodyPr wrap="square" rtlCol="0" anchor="t">
              <a:spAutoFit/>
            </a:bodyPr>
            <a:p>
              <a:pPr algn="ctr">
                <a:lnSpc>
                  <a:spcPct val="150000"/>
                </a:lnSpc>
              </a:pPr>
              <a:r>
                <a:rPr lang="en-US" altLang="zh-CN" sz="1400" b="1">
                  <a:solidFill>
                    <a:schemeClr val="tx1">
                      <a:lumMod val="75000"/>
                      <a:lumOff val="25000"/>
                    </a:schemeClr>
                  </a:solidFill>
                  <a:latin typeface="汉仪晓波花月圆W" charset="0"/>
                  <a:ea typeface="汉仪晓波花月圆W" charset="0"/>
                  <a:cs typeface="汉仪晓波花月圆W" charset="0"/>
                </a:rPr>
                <a:t>Touch</a:t>
              </a:r>
              <a:r>
                <a:rPr lang="zh-CN" altLang="en-US" sz="1400" b="1">
                  <a:solidFill>
                    <a:schemeClr val="tx1">
                      <a:lumMod val="75000"/>
                      <a:lumOff val="25000"/>
                    </a:schemeClr>
                  </a:solidFill>
                  <a:latin typeface="汉仪晓波花月圆W" charset="0"/>
                  <a:ea typeface="汉仪晓波花月圆W" charset="0"/>
                  <a:cs typeface="汉仪晓波花月圆W" charset="0"/>
                </a:rPr>
                <a:t> </a:t>
              </a:r>
              <a:r>
                <a:rPr lang="en-US" altLang="zh-CN" sz="1400" b="1">
                  <a:solidFill>
                    <a:schemeClr val="tx1">
                      <a:lumMod val="75000"/>
                      <a:lumOff val="25000"/>
                    </a:schemeClr>
                  </a:solidFill>
                  <a:latin typeface="汉仪晓波花月圆W" charset="0"/>
                  <a:ea typeface="汉仪晓波花月圆W" charset="0"/>
                  <a:cs typeface="汉仪晓波花月圆W" charset="0"/>
                </a:rPr>
                <a:t>Dimmer</a:t>
              </a:r>
              <a:endParaRPr lang="zh-CN" altLang="en-US" sz="500" b="1">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If the Skylight is connected to the Toch Dimmer, the way to reset the Skylight is to press the Touch Dimmer's power button 5 times continuously. Touch Dimmer will automatically execute the command to reset Skylight, that is, turn off Skylight10S, turn on Skylight1S, then turn off Skylight10S again, turn on the light for 1 second... repeat 5 times.</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grpSp>
        <p:nvGrpSpPr>
          <p:cNvPr id="35" name="组合 34"/>
          <p:cNvGrpSpPr/>
          <p:nvPr userDrawn="1"/>
        </p:nvGrpSpPr>
        <p:grpSpPr>
          <a:xfrm>
            <a:off x="8340544" y="1975672"/>
            <a:ext cx="2917190" cy="4479636"/>
            <a:chOff x="13135" y="3291"/>
            <a:chExt cx="4594" cy="7055"/>
          </a:xfrm>
        </p:grpSpPr>
        <p:sp>
          <p:nvSpPr>
            <p:cNvPr id="9" name="圆角矩形 8"/>
            <p:cNvSpPr/>
            <p:nvPr/>
          </p:nvSpPr>
          <p:spPr>
            <a:xfrm>
              <a:off x="13135" y="3291"/>
              <a:ext cx="4594" cy="7055"/>
            </a:xfrm>
            <a:prstGeom prst="roundRect">
              <a:avLst>
                <a:gd name="adj" fmla="val 13721"/>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3" name="组合 22"/>
            <p:cNvGrpSpPr/>
            <p:nvPr/>
          </p:nvGrpSpPr>
          <p:grpSpPr>
            <a:xfrm rot="0">
              <a:off x="14917" y="4017"/>
              <a:ext cx="1079" cy="515"/>
              <a:chOff x="3085" y="7413"/>
              <a:chExt cx="1195" cy="570"/>
            </a:xfrm>
          </p:grpSpPr>
          <p:sp>
            <p:nvSpPr>
              <p:cNvPr id="25" name="圆角矩形 24"/>
              <p:cNvSpPr/>
              <p:nvPr/>
            </p:nvSpPr>
            <p:spPr>
              <a:xfrm>
                <a:off x="3085" y="7457"/>
                <a:ext cx="1195" cy="481"/>
              </a:xfrm>
              <a:prstGeom prst="roundRect">
                <a:avLst>
                  <a:gd name="adj" fmla="val 50000"/>
                </a:avLst>
              </a:prstGeom>
              <a:solidFill>
                <a:srgbClr val="D74B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rgbClr val="717DE1"/>
                  </a:solidFill>
                  <a:latin typeface="汉仪晓波花月圆W" panose="00020600040101010101" charset="-122"/>
                  <a:ea typeface="汉仪晓波花月圆W" panose="00020600040101010101" charset="-122"/>
                </a:endParaRPr>
              </a:p>
            </p:txBody>
          </p:sp>
          <p:sp>
            <p:nvSpPr>
              <p:cNvPr id="26" name="椭圆 25"/>
              <p:cNvSpPr/>
              <p:nvPr/>
            </p:nvSpPr>
            <p:spPr>
              <a:xfrm>
                <a:off x="3710" y="7413"/>
                <a:ext cx="570" cy="570"/>
              </a:xfrm>
              <a:prstGeom prst="ellipse">
                <a:avLst/>
              </a:prstGeom>
              <a:solidFill>
                <a:srgbClr val="D74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7" name="文本框 26"/>
            <p:cNvSpPr txBox="1"/>
            <p:nvPr/>
          </p:nvSpPr>
          <p:spPr>
            <a:xfrm>
              <a:off x="13759" y="4831"/>
              <a:ext cx="3395" cy="3742"/>
            </a:xfrm>
            <a:prstGeom prst="rect">
              <a:avLst/>
            </a:prstGeom>
            <a:noFill/>
          </p:spPr>
          <p:txBody>
            <a:bodyPr wrap="square" rtlCol="0" anchor="t">
              <a:spAutoFit/>
            </a:bodyPr>
            <a:p>
              <a:pPr algn="ctr">
                <a:lnSpc>
                  <a:spcPct val="150000"/>
                </a:lnSpc>
              </a:pPr>
              <a:r>
                <a:rPr lang="en-US" altLang="zh-CN" sz="1400" b="1">
                  <a:solidFill>
                    <a:schemeClr val="tx1">
                      <a:lumMod val="75000"/>
                      <a:lumOff val="25000"/>
                    </a:schemeClr>
                  </a:solidFill>
                  <a:latin typeface="汉仪晓波花月圆W" charset="0"/>
                  <a:ea typeface="汉仪晓波花月圆W" charset="0"/>
                  <a:cs typeface="汉仪晓波花月圆W" charset="0"/>
                </a:rPr>
                <a:t>Normal Switch</a:t>
              </a:r>
              <a:endParaRPr lang="zh-CN" altLang="en-US" sz="1400" b="1">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endParaRPr lang="zh-CN" altLang="en-US" sz="500" b="1">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When the Skylight is connected to an ordinary switch, the reset method is to turn off the light for 10 seconds, turn on the light for 1 second, then turn off the light for 10 seconds, turn on the light for 1 second, and repeat 5 times to reset the Skylight.</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grpSp>
        <p:nvGrpSpPr>
          <p:cNvPr id="7" name="组合 6"/>
          <p:cNvGrpSpPr/>
          <p:nvPr userDrawn="1"/>
        </p:nvGrpSpPr>
        <p:grpSpPr>
          <a:xfrm>
            <a:off x="349885" y="328295"/>
            <a:ext cx="2051685" cy="464820"/>
            <a:chOff x="551" y="517"/>
            <a:chExt cx="3231" cy="732"/>
          </a:xfrm>
        </p:grpSpPr>
        <p:sp>
          <p:nvSpPr>
            <p:cNvPr id="22" name="圆角矩形 21"/>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Add Skylight</a:t>
              </a:r>
              <a:endParaRPr lang="en-US" altLang="zh-CN" sz="1200">
                <a:solidFill>
                  <a:srgbClr val="FF8295"/>
                </a:solidFill>
                <a:latin typeface="汉仪晓波花月圆W" charset="0"/>
                <a:ea typeface="汉仪晓波花月圆W" charset="0"/>
                <a:cs typeface="汉仪晓波花月圆W" charset="0"/>
                <a:sym typeface="+mn-ea"/>
              </a:endParaRPr>
            </a:p>
          </p:txBody>
        </p:sp>
      </p:grpSp>
      <p:sp>
        <p:nvSpPr>
          <p:cNvPr id="2" name="文本框 1"/>
          <p:cNvSpPr txBox="1"/>
          <p:nvPr userDrawn="1"/>
        </p:nvSpPr>
        <p:spPr>
          <a:xfrm>
            <a:off x="5513685" y="890161"/>
            <a:ext cx="2329180" cy="368300"/>
          </a:xfrm>
          <a:prstGeom prst="rect">
            <a:avLst/>
          </a:prstGeom>
        </p:spPr>
        <p:txBody>
          <a:bodyPr wrap="none" rtlCol="0">
            <a:spAutoFit/>
          </a:bodyPr>
          <a:p>
            <a:r>
              <a:rPr lang="en-US" altLang="zh-CN">
                <a:solidFill>
                  <a:srgbClr val="FF8295"/>
                </a:solidFill>
                <a:latin typeface="汉仪晓波花月圆W" charset="0"/>
                <a:ea typeface="汉仪晓波花月圆W" charset="0"/>
                <a:cs typeface="汉仪晓波花月圆W" charset="0"/>
              </a:rPr>
              <a:t>How to reset Skylight</a:t>
            </a:r>
            <a:endParaRPr lang="zh-CN" altLang="en-US">
              <a:solidFill>
                <a:srgbClr val="FF8295"/>
              </a:solidFill>
              <a:latin typeface="汉仪晓波花月圆W" charset="0"/>
              <a:ea typeface="汉仪晓波花月圆W" charset="0"/>
              <a:cs typeface="汉仪晓波花月圆W" charset="0"/>
            </a:endParaRPr>
          </a:p>
        </p:txBody>
      </p:sp>
      <p:sp>
        <p:nvSpPr>
          <p:cNvPr id="36" name="文本框 35"/>
          <p:cNvSpPr txBox="1"/>
          <p:nvPr userDrawn="1"/>
        </p:nvSpPr>
        <p:spPr>
          <a:xfrm>
            <a:off x="3783703" y="1333024"/>
            <a:ext cx="5578475" cy="245110"/>
          </a:xfrm>
          <a:prstGeom prst="rect">
            <a:avLst/>
          </a:prstGeom>
        </p:spPr>
        <p:txBody>
          <a:bodyPr wrap="none" rtlCol="0">
            <a:spAutoFit/>
          </a:bodyPr>
          <a:p>
            <a:r>
              <a:rPr lang="en-US" altLang="zh-CN" sz="1000">
                <a:latin typeface="汉仪晓波花月圆W" charset="0"/>
                <a:ea typeface="汉仪晓波花月圆W" charset="0"/>
                <a:cs typeface="汉仪晓波花月圆W" charset="0"/>
              </a:rPr>
              <a:t>Different dimmers are connected, or the reset method is different when no dimmer is connected.</a:t>
            </a:r>
            <a:endParaRPr lang="zh-CN" altLang="en-US" sz="1000">
              <a:latin typeface="汉仪晓波花月圆W" charset="0"/>
              <a:ea typeface="汉仪晓波花月圆W" charset="0"/>
              <a:cs typeface="汉仪晓波花月圆W" charset="0"/>
            </a:endParaRPr>
          </a:p>
        </p:txBody>
      </p:sp>
      <p:pic>
        <p:nvPicPr>
          <p:cNvPr id="13" name="图片 12" descr="upload_post_object_v2_811598951"/>
          <p:cNvPicPr>
            <a:picLocks noChangeAspect="1"/>
          </p:cNvPicPr>
          <p:nvPr/>
        </p:nvPicPr>
        <p:blipFill>
          <a:blip r:embed="rId1"/>
          <a:stretch>
            <a:fillRect/>
          </a:stretch>
        </p:blipFill>
        <p:spPr>
          <a:xfrm>
            <a:off x="3588592" y="6092234"/>
            <a:ext cx="582223" cy="582213"/>
          </a:xfrm>
          <a:prstGeom prst="rect">
            <a:avLst/>
          </a:prstGeom>
        </p:spPr>
      </p:pic>
      <p:pic>
        <p:nvPicPr>
          <p:cNvPr id="14" name="图片 13" descr="upload_post_object_v2_761854091"/>
          <p:cNvPicPr>
            <a:picLocks noChangeAspect="1"/>
          </p:cNvPicPr>
          <p:nvPr/>
        </p:nvPicPr>
        <p:blipFill>
          <a:blip r:embed="rId2"/>
          <a:stretch>
            <a:fillRect/>
          </a:stretch>
        </p:blipFill>
        <p:spPr>
          <a:xfrm>
            <a:off x="7167379" y="5831127"/>
            <a:ext cx="883223" cy="88320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87" name="圆角矩形 86"/>
          <p:cNvSpPr/>
          <p:nvPr/>
        </p:nvSpPr>
        <p:spPr>
          <a:xfrm rot="2700000">
            <a:off x="10575925" y="-1757680"/>
            <a:ext cx="4904105" cy="4904105"/>
          </a:xfrm>
          <a:prstGeom prst="roundRect">
            <a:avLst>
              <a:gd name="adj" fmla="val 20791"/>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文本框 88"/>
          <p:cNvSpPr txBox="1"/>
          <p:nvPr/>
        </p:nvSpPr>
        <p:spPr>
          <a:xfrm>
            <a:off x="4600893" y="1086079"/>
            <a:ext cx="2990215" cy="380365"/>
          </a:xfrm>
          <a:prstGeom prst="rect">
            <a:avLst/>
          </a:prstGeom>
          <a:noFill/>
        </p:spPr>
        <p:txBody>
          <a:bodyPr wrap="square" rtlCol="0" anchor="t">
            <a:noAutofit/>
          </a:bodyPr>
          <a:p>
            <a:pPr algn="ctr">
              <a:lnSpc>
                <a:spcPct val="150000"/>
              </a:lnSpc>
            </a:pPr>
            <a:r>
              <a:rPr lang="en-US" altLang="zh-CN" sz="1400" b="1">
                <a:solidFill>
                  <a:srgbClr val="FF8295"/>
                </a:solidFill>
                <a:latin typeface="汉仪晓波花月圆W" charset="0"/>
                <a:ea typeface="汉仪晓波花月圆W" charset="0"/>
                <a:cs typeface="汉仪晓波花月圆W" charset="0"/>
                <a:sym typeface="+mn-ea"/>
              </a:rPr>
              <a:t>How Skylight Creates Groups</a:t>
            </a:r>
            <a:endParaRPr lang="en-US" altLang="zh-CN" sz="1400" b="1">
              <a:solidFill>
                <a:srgbClr val="FF8295"/>
              </a:solidFill>
              <a:latin typeface="汉仪晓波花月圆W" charset="0"/>
              <a:ea typeface="汉仪晓波花月圆W" charset="0"/>
              <a:cs typeface="汉仪晓波花月圆W" charset="0"/>
              <a:sym typeface="+mn-ea"/>
            </a:endParaRPr>
          </a:p>
          <a:p>
            <a:pPr algn="ctr">
              <a:lnSpc>
                <a:spcPct val="150000"/>
              </a:lnSpc>
            </a:pPr>
            <a:endParaRPr lang="zh-CN" altLang="en-US" sz="1000">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7" name="组合 6"/>
          <p:cNvGrpSpPr/>
          <p:nvPr userDrawn="1"/>
        </p:nvGrpSpPr>
        <p:grpSpPr>
          <a:xfrm>
            <a:off x="349885" y="328295"/>
            <a:ext cx="2051685" cy="464820"/>
            <a:chOff x="551" y="517"/>
            <a:chExt cx="3231" cy="732"/>
          </a:xfrm>
        </p:grpSpPr>
        <p:sp>
          <p:nvSpPr>
            <p:cNvPr id="22" name="圆角矩形 21"/>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Add Skylight</a:t>
              </a:r>
              <a:endParaRPr lang="en-US" altLang="zh-CN" sz="1200">
                <a:solidFill>
                  <a:srgbClr val="FF8295"/>
                </a:solidFill>
                <a:latin typeface="汉仪晓波花月圆W" charset="0"/>
                <a:ea typeface="汉仪晓波花月圆W" charset="0"/>
                <a:cs typeface="汉仪晓波花月圆W" charset="0"/>
                <a:sym typeface="+mn-ea"/>
              </a:endParaRPr>
            </a:p>
          </p:txBody>
        </p:sp>
      </p:grpSp>
      <p:sp>
        <p:nvSpPr>
          <p:cNvPr id="18" name="圆角矩形 17"/>
          <p:cNvSpPr/>
          <p:nvPr/>
        </p:nvSpPr>
        <p:spPr>
          <a:xfrm>
            <a:off x="5736000" y="1466469"/>
            <a:ext cx="720000" cy="72000"/>
          </a:xfrm>
          <a:prstGeom prst="roundRect">
            <a:avLst>
              <a:gd name="adj" fmla="val 50000"/>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upload_post_object_v2_541430351"/>
          <p:cNvPicPr>
            <a:picLocks noChangeAspect="1"/>
          </p:cNvPicPr>
          <p:nvPr/>
        </p:nvPicPr>
        <p:blipFill>
          <a:blip r:embed="rId1"/>
          <a:stretch>
            <a:fillRect/>
          </a:stretch>
        </p:blipFill>
        <p:spPr>
          <a:xfrm>
            <a:off x="772160" y="2026920"/>
            <a:ext cx="1548130" cy="3131820"/>
          </a:xfrm>
          <a:prstGeom prst="rect">
            <a:avLst/>
          </a:prstGeom>
        </p:spPr>
      </p:pic>
      <p:sp>
        <p:nvSpPr>
          <p:cNvPr id="46" name="椭圆 45"/>
          <p:cNvSpPr/>
          <p:nvPr/>
        </p:nvSpPr>
        <p:spPr>
          <a:xfrm>
            <a:off x="1901279" y="2178050"/>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1</a:t>
            </a:r>
            <a:endParaRPr lang="zh-CN" altLang="en-US" sz="1000">
              <a:solidFill>
                <a:srgbClr val="FF8295"/>
              </a:solidFill>
              <a:latin typeface="汉仪晓波花月圆W" panose="00020600040101010101" charset="-122"/>
              <a:ea typeface="汉仪晓波花月圆W" panose="00020600040101010101" charset="-122"/>
            </a:endParaRPr>
          </a:p>
        </p:txBody>
      </p:sp>
      <p:pic>
        <p:nvPicPr>
          <p:cNvPr id="5" name="图片 4" descr="upload_post_object_v2_814212851"/>
          <p:cNvPicPr>
            <a:picLocks noChangeAspect="1"/>
          </p:cNvPicPr>
          <p:nvPr/>
        </p:nvPicPr>
        <p:blipFill>
          <a:blip r:embed="rId2"/>
          <a:stretch>
            <a:fillRect/>
          </a:stretch>
        </p:blipFill>
        <p:spPr>
          <a:xfrm>
            <a:off x="3001645" y="2026920"/>
            <a:ext cx="1548130" cy="3131820"/>
          </a:xfrm>
          <a:prstGeom prst="rect">
            <a:avLst/>
          </a:prstGeom>
        </p:spPr>
      </p:pic>
      <p:pic>
        <p:nvPicPr>
          <p:cNvPr id="4" name="图片 3" descr="upload_post_object_v2_791248226"/>
          <p:cNvPicPr>
            <a:picLocks noChangeAspect="1"/>
          </p:cNvPicPr>
          <p:nvPr/>
        </p:nvPicPr>
        <p:blipFill>
          <a:blip r:embed="rId3"/>
          <a:stretch>
            <a:fillRect/>
          </a:stretch>
        </p:blipFill>
        <p:spPr>
          <a:xfrm>
            <a:off x="5240020" y="2026920"/>
            <a:ext cx="1548765" cy="3131820"/>
          </a:xfrm>
          <a:prstGeom prst="rect">
            <a:avLst/>
          </a:prstGeom>
        </p:spPr>
      </p:pic>
      <p:pic>
        <p:nvPicPr>
          <p:cNvPr id="6" name="图片 5" descr="upload_post_object_v2_954503001"/>
          <p:cNvPicPr>
            <a:picLocks noChangeAspect="1"/>
          </p:cNvPicPr>
          <p:nvPr/>
        </p:nvPicPr>
        <p:blipFill>
          <a:blip r:embed="rId4"/>
          <a:stretch>
            <a:fillRect/>
          </a:stretch>
        </p:blipFill>
        <p:spPr>
          <a:xfrm>
            <a:off x="7481570" y="2026920"/>
            <a:ext cx="1548765" cy="3131820"/>
          </a:xfrm>
          <a:prstGeom prst="rect">
            <a:avLst/>
          </a:prstGeom>
        </p:spPr>
      </p:pic>
      <p:pic>
        <p:nvPicPr>
          <p:cNvPr id="8" name="图片 7" descr="upload_post_object_v2_193541348"/>
          <p:cNvPicPr>
            <a:picLocks noChangeAspect="1"/>
          </p:cNvPicPr>
          <p:nvPr/>
        </p:nvPicPr>
        <p:blipFill>
          <a:blip r:embed="rId5"/>
          <a:stretch>
            <a:fillRect/>
          </a:stretch>
        </p:blipFill>
        <p:spPr>
          <a:xfrm>
            <a:off x="9738360" y="2026920"/>
            <a:ext cx="1548765" cy="3131820"/>
          </a:xfrm>
          <a:prstGeom prst="rect">
            <a:avLst/>
          </a:prstGeom>
        </p:spPr>
      </p:pic>
      <p:sp>
        <p:nvSpPr>
          <p:cNvPr id="20" name="文本框 19"/>
          <p:cNvSpPr txBox="1"/>
          <p:nvPr userDrawn="1"/>
        </p:nvSpPr>
        <p:spPr>
          <a:xfrm>
            <a:off x="4827270" y="1539240"/>
            <a:ext cx="309880" cy="368300"/>
          </a:xfrm>
          <a:prstGeom prst="rect">
            <a:avLst/>
          </a:prstGeom>
        </p:spPr>
        <p:txBody>
          <a:bodyPr wrap="none" rtlCol="0">
            <a:spAutoFit/>
          </a:bodyPr>
          <a:p>
            <a:endParaRPr lang="zh-CN" altLang="en-US"/>
          </a:p>
        </p:txBody>
      </p:sp>
      <p:sp>
        <p:nvSpPr>
          <p:cNvPr id="21" name="椭圆 20"/>
          <p:cNvSpPr/>
          <p:nvPr/>
        </p:nvSpPr>
        <p:spPr>
          <a:xfrm>
            <a:off x="4154259" y="3044190"/>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2</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23" name="椭圆 22"/>
          <p:cNvSpPr/>
          <p:nvPr/>
        </p:nvSpPr>
        <p:spPr>
          <a:xfrm>
            <a:off x="6327229" y="2967990"/>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3</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24" name="椭圆 23"/>
          <p:cNvSpPr/>
          <p:nvPr/>
        </p:nvSpPr>
        <p:spPr>
          <a:xfrm>
            <a:off x="8500199" y="2967990"/>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4</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25" name="文本框 24"/>
          <p:cNvSpPr txBox="1"/>
          <p:nvPr userDrawn="1"/>
        </p:nvSpPr>
        <p:spPr>
          <a:xfrm>
            <a:off x="6427104" y="6376141"/>
            <a:ext cx="5492115" cy="398780"/>
          </a:xfrm>
          <a:prstGeom prst="rect">
            <a:avLst/>
          </a:prstGeom>
        </p:spPr>
        <p:txBody>
          <a:bodyPr wrap="none" rtlCol="0">
            <a:spAutoFit/>
          </a:bodyPr>
          <a:p>
            <a:pPr algn="r"/>
            <a:r>
              <a:rPr lang="en-US" altLang="zh-CN" sz="1000">
                <a:latin typeface="汉仪晓波花月圆W" charset="0"/>
                <a:ea typeface="汉仪晓波花月圆W" charset="0"/>
                <a:cs typeface="汉仪晓波花月圆W" charset="0"/>
              </a:rPr>
              <a:t>*At least two Skylights are required to create a group, and this demonstration uses 2 Skylights.</a:t>
            </a:r>
            <a:endParaRPr lang="en-US" altLang="zh-CN" sz="1000">
              <a:latin typeface="汉仪晓波花月圆W" charset="0"/>
              <a:ea typeface="汉仪晓波花月圆W" charset="0"/>
              <a:cs typeface="汉仪晓波花月圆W" charset="0"/>
            </a:endParaRPr>
          </a:p>
          <a:p>
            <a:pPr algn="r"/>
            <a:r>
              <a:rPr lang="en-US" altLang="zh-CN" sz="1000">
                <a:latin typeface="汉仪晓波花月圆W" charset="0"/>
                <a:ea typeface="汉仪晓波花月圆W" charset="0"/>
                <a:cs typeface="汉仪晓波花月圆W" charset="0"/>
              </a:rPr>
              <a:t>*There will be a G character in the upper left corner of the Skylight group.</a:t>
            </a:r>
            <a:endParaRPr lang="zh-CN" altLang="en-US" sz="1000">
              <a:latin typeface="汉仪晓波花月圆W" charset="0"/>
              <a:ea typeface="汉仪晓波花月圆W" charset="0"/>
              <a:cs typeface="汉仪晓波花月圆W"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2" name="圆角矩形 1"/>
          <p:cNvSpPr/>
          <p:nvPr/>
        </p:nvSpPr>
        <p:spPr>
          <a:xfrm rot="2700000">
            <a:off x="6465570" y="-3763010"/>
            <a:ext cx="6630670" cy="663067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1500188" y="1385888"/>
            <a:ext cx="9190355" cy="4086225"/>
          </a:xfrm>
          <a:prstGeom prst="roundRect">
            <a:avLst>
              <a:gd name="adj" fmla="val 13721"/>
            </a:avLst>
          </a:prstGeom>
          <a:solidFill>
            <a:schemeClr val="bg1"/>
          </a:solidFill>
          <a:ln>
            <a:noFill/>
          </a:ln>
          <a:effectLst>
            <a:outerShdw blurRad="190500" sx="102000" sy="102000" algn="ctr" rotWithShape="0">
              <a:srgbClr val="FF829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3906548" y="3245808"/>
            <a:ext cx="5174532" cy="2122805"/>
          </a:xfrm>
          <a:prstGeom prst="rect">
            <a:avLst/>
          </a:prstGeom>
          <a:noFill/>
        </p:spPr>
        <p:txBody>
          <a:bodyPr wrap="square" rtlCol="0" anchor="t">
            <a:noAutofit/>
          </a:bodyPr>
          <a:p>
            <a:pPr algn="ctr"/>
            <a:r>
              <a:rPr lang="en-US" altLang="zh-CN" sz="4400">
                <a:solidFill>
                  <a:srgbClr val="FF8295"/>
                </a:solidFill>
                <a:latin typeface="汉仪晓波花月圆W" charset="0"/>
                <a:ea typeface="汉仪晓波花月圆W" charset="0"/>
                <a:cs typeface="汉仪晓波花月圆W" charset="0"/>
              </a:rPr>
              <a:t>Bind Dimmer</a:t>
            </a:r>
            <a:endParaRPr lang="zh-CN" altLang="en-US" sz="4400">
              <a:solidFill>
                <a:srgbClr val="FF8295"/>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4" name="文本框 3"/>
          <p:cNvSpPr txBox="1"/>
          <p:nvPr/>
        </p:nvSpPr>
        <p:spPr>
          <a:xfrm>
            <a:off x="5722924" y="2579456"/>
            <a:ext cx="1832610" cy="398780"/>
          </a:xfrm>
          <a:prstGeom prst="rect">
            <a:avLst/>
          </a:prstGeom>
          <a:noFill/>
        </p:spPr>
        <p:txBody>
          <a:bodyPr wrap="none" rtlCol="0" anchor="t">
            <a:spAutoFit/>
          </a:bodyPr>
          <a:p>
            <a:r>
              <a:rPr lang="en-US" altLang="zh-CN" sz="2000" b="1">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rPr>
              <a:t>PART THREE</a:t>
            </a:r>
            <a:endParaRPr lang="en-US" altLang="zh-CN" sz="2000" b="1">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10" name="组合 9"/>
          <p:cNvGrpSpPr/>
          <p:nvPr/>
        </p:nvGrpSpPr>
        <p:grpSpPr>
          <a:xfrm>
            <a:off x="6011214" y="4355202"/>
            <a:ext cx="965200" cy="169545"/>
            <a:chOff x="8642" y="6886"/>
            <a:chExt cx="1788" cy="314"/>
          </a:xfrm>
        </p:grpSpPr>
        <p:sp>
          <p:nvSpPr>
            <p:cNvPr id="5" name="椭圆 4"/>
            <p:cNvSpPr/>
            <p:nvPr/>
          </p:nvSpPr>
          <p:spPr>
            <a:xfrm>
              <a:off x="8642" y="6886"/>
              <a:ext cx="314" cy="314"/>
            </a:xfrm>
            <a:prstGeom prst="ellipse">
              <a:avLst/>
            </a:prstGeom>
            <a:solidFill>
              <a:srgbClr val="D74B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9127" y="6886"/>
              <a:ext cx="314" cy="314"/>
            </a:xfrm>
            <a:prstGeom prst="ellipse">
              <a:avLst/>
            </a:prstGeom>
            <a:solidFill>
              <a:srgbClr val="D74B78">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9621" y="6886"/>
              <a:ext cx="314" cy="314"/>
            </a:xfrm>
            <a:prstGeom prst="ellipse">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10116" y="6886"/>
              <a:ext cx="314" cy="314"/>
            </a:xfrm>
            <a:prstGeom prst="ellipse">
              <a:avLst/>
            </a:prstGeom>
            <a:solidFill>
              <a:srgbClr val="D74B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a:off x="2181225" y="2687955"/>
            <a:ext cx="755650" cy="853440"/>
            <a:chOff x="13465" y="3115"/>
            <a:chExt cx="1190" cy="1344"/>
          </a:xfrm>
        </p:grpSpPr>
        <p:sp>
          <p:nvSpPr>
            <p:cNvPr id="36" name="Freeform 5"/>
            <p:cNvSpPr/>
            <p:nvPr/>
          </p:nvSpPr>
          <p:spPr>
            <a:xfrm>
              <a:off x="13465" y="3115"/>
              <a:ext cx="1191" cy="1345"/>
            </a:xfrm>
            <a:custGeom>
              <a:avLst/>
              <a:gdLst>
                <a:gd name="txL" fmla="*/ 0 w 976"/>
                <a:gd name="txT" fmla="*/ 0 h 1101"/>
                <a:gd name="txR" fmla="*/ 976 w 976"/>
                <a:gd name="txB" fmla="*/ 1101 h 1101"/>
              </a:gdLst>
              <a:ahLst/>
              <a:cxnLst>
                <a:cxn ang="0">
                  <a:pos x="976" y="772"/>
                </a:cxn>
                <a:cxn ang="0">
                  <a:pos x="924" y="862"/>
                </a:cxn>
                <a:cxn ang="0">
                  <a:pos x="540" y="1084"/>
                </a:cxn>
                <a:cxn ang="0">
                  <a:pos x="436" y="1084"/>
                </a:cxn>
                <a:cxn ang="0">
                  <a:pos x="52" y="862"/>
                </a:cxn>
                <a:cxn ang="0">
                  <a:pos x="0" y="772"/>
                </a:cxn>
                <a:cxn ang="0">
                  <a:pos x="0" y="329"/>
                </a:cxn>
                <a:cxn ang="0">
                  <a:pos x="52" y="238"/>
                </a:cxn>
                <a:cxn ang="0">
                  <a:pos x="436" y="16"/>
                </a:cxn>
                <a:cxn ang="0">
                  <a:pos x="540" y="16"/>
                </a:cxn>
                <a:cxn ang="0">
                  <a:pos x="924" y="238"/>
                </a:cxn>
                <a:cxn ang="0">
                  <a:pos x="976" y="329"/>
                </a:cxn>
                <a:cxn ang="0">
                  <a:pos x="976" y="772"/>
                </a:cxn>
              </a:cxnLst>
              <a:rect l="txL" t="txT" r="txR" b="txB"/>
              <a:pathLst>
                <a:path w="976" h="1101">
                  <a:moveTo>
                    <a:pt x="976" y="772"/>
                  </a:moveTo>
                  <a:cubicBezTo>
                    <a:pt x="976" y="805"/>
                    <a:pt x="953" y="846"/>
                    <a:pt x="924" y="862"/>
                  </a:cubicBezTo>
                  <a:cubicBezTo>
                    <a:pt x="540" y="1084"/>
                    <a:pt x="540" y="1084"/>
                    <a:pt x="540" y="1084"/>
                  </a:cubicBezTo>
                  <a:cubicBezTo>
                    <a:pt x="511" y="1101"/>
                    <a:pt x="465" y="1101"/>
                    <a:pt x="436" y="1084"/>
                  </a:cubicBezTo>
                  <a:cubicBezTo>
                    <a:pt x="52" y="862"/>
                    <a:pt x="52" y="862"/>
                    <a:pt x="52" y="862"/>
                  </a:cubicBezTo>
                  <a:cubicBezTo>
                    <a:pt x="23" y="846"/>
                    <a:pt x="0" y="805"/>
                    <a:pt x="0" y="772"/>
                  </a:cubicBezTo>
                  <a:cubicBezTo>
                    <a:pt x="0" y="329"/>
                    <a:pt x="0" y="329"/>
                    <a:pt x="0" y="329"/>
                  </a:cubicBezTo>
                  <a:cubicBezTo>
                    <a:pt x="0" y="295"/>
                    <a:pt x="23" y="255"/>
                    <a:pt x="52" y="238"/>
                  </a:cubicBezTo>
                  <a:cubicBezTo>
                    <a:pt x="436" y="16"/>
                    <a:pt x="436" y="16"/>
                    <a:pt x="436" y="16"/>
                  </a:cubicBezTo>
                  <a:cubicBezTo>
                    <a:pt x="465" y="0"/>
                    <a:pt x="511" y="0"/>
                    <a:pt x="540" y="16"/>
                  </a:cubicBezTo>
                  <a:cubicBezTo>
                    <a:pt x="924" y="238"/>
                    <a:pt x="924" y="238"/>
                    <a:pt x="924" y="238"/>
                  </a:cubicBezTo>
                  <a:cubicBezTo>
                    <a:pt x="953" y="255"/>
                    <a:pt x="976" y="295"/>
                    <a:pt x="976" y="329"/>
                  </a:cubicBezTo>
                  <a:lnTo>
                    <a:pt x="976" y="772"/>
                  </a:lnTo>
                  <a:close/>
                </a:path>
              </a:pathLst>
            </a:custGeom>
            <a:noFill/>
            <a:ln w="12700">
              <a:solidFill>
                <a:schemeClr val="bg1"/>
              </a:solidFill>
            </a:ln>
            <a:effectLst/>
          </p:spPr>
          <p:txBody>
            <a:bodyPr vert="horz" wrap="square" anchor="t"/>
            <a:p>
              <a:endParaRPr>
                <a:solidFill>
                  <a:srgbClr val="000000"/>
                </a:solidFill>
                <a:latin typeface="Calibri" panose="020F0502020204030204" charset="0"/>
                <a:ea typeface="宋体" pitchFamily="2" charset="-122"/>
                <a:sym typeface="宋体" pitchFamily="2" charset="-122"/>
              </a:endParaRPr>
            </a:p>
          </p:txBody>
        </p:sp>
        <p:sp>
          <p:nvSpPr>
            <p:cNvPr id="37" name="文本框 36"/>
            <p:cNvSpPr txBox="1"/>
            <p:nvPr/>
          </p:nvSpPr>
          <p:spPr>
            <a:xfrm>
              <a:off x="13655" y="3445"/>
              <a:ext cx="810" cy="685"/>
            </a:xfrm>
            <a:prstGeom prst="rect">
              <a:avLst/>
            </a:prstGeom>
            <a:noFill/>
          </p:spPr>
          <p:txBody>
            <a:bodyPr wrap="none" rtlCol="0" anchor="t">
              <a:spAutoFit/>
            </a:bodyPr>
            <a:p>
              <a:pPr algn="ctr">
                <a:lnSpc>
                  <a:spcPct val="70000"/>
                </a:lnSpc>
              </a:pPr>
              <a:r>
                <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LO</a:t>
              </a:r>
              <a:endPar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a:p>
              <a:pPr algn="ctr">
                <a:lnSpc>
                  <a:spcPct val="70000"/>
                </a:lnSpc>
              </a:pPr>
              <a:r>
                <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GO</a:t>
              </a:r>
              <a:endPar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p:txBody>
        </p:sp>
      </p:grpSp>
      <p:sp>
        <p:nvSpPr>
          <p:cNvPr id="38" name="文本框 37"/>
          <p:cNvSpPr txBox="1"/>
          <p:nvPr/>
        </p:nvSpPr>
        <p:spPr>
          <a:xfrm>
            <a:off x="1841500" y="3751580"/>
            <a:ext cx="1437005" cy="368300"/>
          </a:xfrm>
          <a:prstGeom prst="rect">
            <a:avLst/>
          </a:prstGeom>
          <a:noFill/>
        </p:spPr>
        <p:txBody>
          <a:bodyPr wrap="square" rtlCol="0">
            <a:spAutoFit/>
          </a:bodyPr>
          <a:p>
            <a:pPr algn="ctr"/>
            <a:r>
              <a:rPr lang="zh-CN" altLang="en-US" sz="1000" b="1">
                <a:solidFill>
                  <a:schemeClr val="bg1"/>
                </a:solidFill>
                <a:latin typeface="汉仪晓波花月圆W" panose="00020600040101010101" charset="-122"/>
                <a:ea typeface="汉仪晓波花月圆W" panose="00020600040101010101" charset="-122"/>
                <a:cs typeface="汉仪晓波花月圆W" panose="00020600040101010101" charset="-122"/>
              </a:rPr>
              <a:t>请输入公司名称</a:t>
            </a:r>
            <a:endParaRPr lang="zh-CN" altLang="en-US" sz="2800" b="1">
              <a:solidFill>
                <a:schemeClr val="bg1"/>
              </a:solidFill>
              <a:latin typeface="汉仪晓波花月圆W" panose="00020600040101010101" charset="-122"/>
              <a:ea typeface="汉仪晓波花月圆W" panose="00020600040101010101" charset="-122"/>
              <a:cs typeface="汉仪晓波花月圆W" panose="00020600040101010101" charset="-122"/>
            </a:endParaRPr>
          </a:p>
          <a:p>
            <a:pPr algn="ctr"/>
            <a:r>
              <a:rPr lang="en-US" altLang="zh-CN"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T</a:t>
            </a:r>
            <a:r>
              <a:rPr lang="zh-CN"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he company name</a:t>
            </a:r>
            <a:endParaRPr lang="zh-CN" altLang="en-US"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11" name="图片 10" descr="upload_post_object_v2_999581716"/>
          <p:cNvPicPr>
            <a:picLocks noChangeAspect="1"/>
          </p:cNvPicPr>
          <p:nvPr/>
        </p:nvPicPr>
        <p:blipFill>
          <a:blip r:embed="rId1"/>
          <a:stretch>
            <a:fillRect/>
          </a:stretch>
        </p:blipFill>
        <p:spPr>
          <a:xfrm>
            <a:off x="693420" y="2216125"/>
            <a:ext cx="1905000" cy="1905000"/>
          </a:xfrm>
          <a:prstGeom prst="rect">
            <a:avLst/>
          </a:prstGeom>
        </p:spPr>
      </p:pic>
      <p:pic>
        <p:nvPicPr>
          <p:cNvPr id="13" name="图片 12" descr="upload_post_object_v2_597466211"/>
          <p:cNvPicPr>
            <a:picLocks noChangeAspect="1"/>
          </p:cNvPicPr>
          <p:nvPr/>
        </p:nvPicPr>
        <p:blipFill>
          <a:blip r:embed="rId2"/>
          <a:stretch>
            <a:fillRect/>
          </a:stretch>
        </p:blipFill>
        <p:spPr>
          <a:xfrm>
            <a:off x="845172" y="548716"/>
            <a:ext cx="1601495" cy="1601495"/>
          </a:xfrm>
          <a:prstGeom prst="rect">
            <a:avLst/>
          </a:prstGeom>
        </p:spPr>
      </p:pic>
      <p:pic>
        <p:nvPicPr>
          <p:cNvPr id="14" name="图片 13" descr="upload_post_object_v2_215134279"/>
          <p:cNvPicPr>
            <a:picLocks noChangeAspect="1"/>
          </p:cNvPicPr>
          <p:nvPr/>
        </p:nvPicPr>
        <p:blipFill>
          <a:blip r:embed="rId3"/>
          <a:srcRect l="26444" t="13778" r="26333" b="14000"/>
          <a:stretch>
            <a:fillRect/>
          </a:stretch>
        </p:blipFill>
        <p:spPr>
          <a:xfrm>
            <a:off x="950841" y="4355211"/>
            <a:ext cx="1390158" cy="212612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4" name="圆角矩形 3"/>
          <p:cNvSpPr/>
          <p:nvPr/>
        </p:nvSpPr>
        <p:spPr>
          <a:xfrm rot="2700000">
            <a:off x="2351405" y="2025015"/>
            <a:ext cx="9208770" cy="920877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rot="2700000">
            <a:off x="349885" y="328295"/>
            <a:ext cx="465455" cy="465455"/>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911747" y="421957"/>
            <a:ext cx="1490345" cy="275590"/>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Bind dimmer</a:t>
            </a:r>
            <a:endParaRPr lang="en-US" altLang="zh-CN" sz="1200">
              <a:solidFill>
                <a:srgbClr val="FF8295"/>
              </a:solidFill>
              <a:latin typeface="汉仪晓波花月圆W" charset="0"/>
              <a:ea typeface="汉仪晓波花月圆W" charset="0"/>
              <a:cs typeface="汉仪晓波花月圆W" charset="0"/>
              <a:sym typeface="+mn-ea"/>
            </a:endParaRPr>
          </a:p>
        </p:txBody>
      </p:sp>
      <p:sp>
        <p:nvSpPr>
          <p:cNvPr id="20" name="文本框 19"/>
          <p:cNvSpPr txBox="1"/>
          <p:nvPr/>
        </p:nvSpPr>
        <p:spPr>
          <a:xfrm>
            <a:off x="6238215" y="1451152"/>
            <a:ext cx="1435100" cy="308610"/>
          </a:xfrm>
          <a:prstGeom prst="rect">
            <a:avLst/>
          </a:prstGeom>
          <a:noFill/>
        </p:spPr>
        <p:txBody>
          <a:bodyPr wrap="square" rtlCol="0" anchor="t">
            <a:noAutofit/>
          </a:bodyPr>
          <a:p>
            <a:pPr algn="l"/>
            <a:r>
              <a:rPr lang="en-US" altLang="zh-CN" sz="1400">
                <a:solidFill>
                  <a:schemeClr val="bg1"/>
                </a:solidFill>
                <a:latin typeface="汉仪晓波花月圆W" charset="0"/>
                <a:ea typeface="汉仪晓波花月圆W" charset="0"/>
                <a:cs typeface="汉仪雅酷黑 45W" charset="0"/>
                <a:sym typeface="+mn-ea"/>
              </a:rPr>
              <a:t>Add Smart pad</a:t>
            </a:r>
            <a:endParaRPr lang="en-US" altLang="zh-CN" sz="7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p:txBody>
      </p:sp>
      <p:sp>
        <p:nvSpPr>
          <p:cNvPr id="18" name="圆角矩形 17"/>
          <p:cNvSpPr/>
          <p:nvPr/>
        </p:nvSpPr>
        <p:spPr>
          <a:xfrm>
            <a:off x="6595765" y="1759763"/>
            <a:ext cx="720000" cy="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upload_post_object_v2_634807939"/>
          <p:cNvPicPr>
            <a:picLocks noChangeAspect="1"/>
          </p:cNvPicPr>
          <p:nvPr/>
        </p:nvPicPr>
        <p:blipFill>
          <a:blip r:embed="rId1"/>
          <a:stretch>
            <a:fillRect/>
          </a:stretch>
        </p:blipFill>
        <p:spPr>
          <a:xfrm>
            <a:off x="10161101" y="2308021"/>
            <a:ext cx="1507482" cy="3048839"/>
          </a:xfrm>
          <a:prstGeom prst="rect">
            <a:avLst/>
          </a:prstGeom>
        </p:spPr>
      </p:pic>
      <p:pic>
        <p:nvPicPr>
          <p:cNvPr id="6" name="图片 5" descr="upload_post_object_v2_309703278"/>
          <p:cNvPicPr>
            <a:picLocks noChangeAspect="1"/>
          </p:cNvPicPr>
          <p:nvPr/>
        </p:nvPicPr>
        <p:blipFill>
          <a:blip r:embed="rId2"/>
          <a:stretch>
            <a:fillRect/>
          </a:stretch>
        </p:blipFill>
        <p:spPr>
          <a:xfrm>
            <a:off x="750113" y="1257300"/>
            <a:ext cx="1813560" cy="1813560"/>
          </a:xfrm>
          <a:prstGeom prst="rect">
            <a:avLst/>
          </a:prstGeom>
        </p:spPr>
      </p:pic>
      <p:pic>
        <p:nvPicPr>
          <p:cNvPr id="7" name="图片 6" descr="upload_post_object_v2_476715759"/>
          <p:cNvPicPr>
            <a:picLocks noChangeAspect="1"/>
          </p:cNvPicPr>
          <p:nvPr/>
        </p:nvPicPr>
        <p:blipFill>
          <a:blip r:embed="rId3"/>
          <a:stretch>
            <a:fillRect/>
          </a:stretch>
        </p:blipFill>
        <p:spPr>
          <a:xfrm>
            <a:off x="2725666" y="2231822"/>
            <a:ext cx="1507465" cy="3048805"/>
          </a:xfrm>
          <a:prstGeom prst="rect">
            <a:avLst/>
          </a:prstGeom>
        </p:spPr>
      </p:pic>
      <p:pic>
        <p:nvPicPr>
          <p:cNvPr id="8" name="图片 7" descr="upload_post_object_v2_888817026"/>
          <p:cNvPicPr>
            <a:picLocks noChangeAspect="1"/>
          </p:cNvPicPr>
          <p:nvPr/>
        </p:nvPicPr>
        <p:blipFill>
          <a:blip r:embed="rId4"/>
          <a:stretch>
            <a:fillRect/>
          </a:stretch>
        </p:blipFill>
        <p:spPr>
          <a:xfrm>
            <a:off x="5342268" y="2231822"/>
            <a:ext cx="1507465" cy="3048805"/>
          </a:xfrm>
          <a:prstGeom prst="rect">
            <a:avLst/>
          </a:prstGeom>
        </p:spPr>
      </p:pic>
      <p:pic>
        <p:nvPicPr>
          <p:cNvPr id="9" name="图片 8" descr="upload_post_object_v2_688925433"/>
          <p:cNvPicPr>
            <a:picLocks noChangeAspect="1"/>
          </p:cNvPicPr>
          <p:nvPr/>
        </p:nvPicPr>
        <p:blipFill>
          <a:blip r:embed="rId5"/>
          <a:stretch>
            <a:fillRect/>
          </a:stretch>
        </p:blipFill>
        <p:spPr>
          <a:xfrm>
            <a:off x="7962252" y="2231822"/>
            <a:ext cx="1507481" cy="3048838"/>
          </a:xfrm>
          <a:prstGeom prst="rect">
            <a:avLst/>
          </a:prstGeom>
        </p:spPr>
      </p:pic>
      <p:sp>
        <p:nvSpPr>
          <p:cNvPr id="46" name="椭圆 45"/>
          <p:cNvSpPr/>
          <p:nvPr/>
        </p:nvSpPr>
        <p:spPr>
          <a:xfrm>
            <a:off x="3752939" y="2848610"/>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1</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10" name="椭圆 9"/>
          <p:cNvSpPr/>
          <p:nvPr/>
        </p:nvSpPr>
        <p:spPr>
          <a:xfrm>
            <a:off x="5927725" y="4273550"/>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2</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11" name="椭圆 10"/>
          <p:cNvSpPr/>
          <p:nvPr/>
        </p:nvSpPr>
        <p:spPr>
          <a:xfrm>
            <a:off x="8507819" y="3488690"/>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3</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12" name="文本框 11"/>
          <p:cNvSpPr txBox="1"/>
          <p:nvPr userDrawn="1"/>
        </p:nvSpPr>
        <p:spPr>
          <a:xfrm>
            <a:off x="1193168" y="3070860"/>
            <a:ext cx="902335" cy="275590"/>
          </a:xfrm>
          <a:prstGeom prst="rect">
            <a:avLst/>
          </a:prstGeom>
        </p:spPr>
        <p:txBody>
          <a:bodyPr wrap="none" rtlCol="0">
            <a:spAutoFit/>
          </a:bodyPr>
          <a:p>
            <a:r>
              <a:rPr lang="en-US" altLang="zh-CN" sz="1200">
                <a:solidFill>
                  <a:srgbClr val="FF8295"/>
                </a:solidFill>
                <a:latin typeface="汉仪晓波花月圆W" charset="0"/>
                <a:ea typeface="汉仪晓波花月圆W" charset="0"/>
                <a:cs typeface="汉仪晓波花月圆W" charset="0"/>
              </a:rPr>
              <a:t>Smart Pad</a:t>
            </a:r>
            <a:endParaRPr lang="zh-CN" altLang="en-US" sz="1200">
              <a:solidFill>
                <a:srgbClr val="FF8295"/>
              </a:solidFill>
              <a:latin typeface="汉仪晓波花月圆W" charset="0"/>
              <a:ea typeface="汉仪晓波花月圆W" charset="0"/>
              <a:cs typeface="汉仪晓波花月圆W"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4" name="圆角矩形 3"/>
          <p:cNvSpPr/>
          <p:nvPr/>
        </p:nvSpPr>
        <p:spPr>
          <a:xfrm rot="2700000">
            <a:off x="2351405" y="2025015"/>
            <a:ext cx="9208770" cy="920877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rot="2700000">
            <a:off x="349885" y="328295"/>
            <a:ext cx="465455" cy="465455"/>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911747" y="421957"/>
            <a:ext cx="1490345" cy="275590"/>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Bind dimmer</a:t>
            </a:r>
            <a:endParaRPr lang="en-US" altLang="zh-CN" sz="1200">
              <a:solidFill>
                <a:srgbClr val="FF8295"/>
              </a:solidFill>
              <a:latin typeface="汉仪晓波花月圆W" charset="0"/>
              <a:ea typeface="汉仪晓波花月圆W" charset="0"/>
              <a:cs typeface="汉仪晓波花月圆W" charset="0"/>
              <a:sym typeface="+mn-ea"/>
            </a:endParaRPr>
          </a:p>
        </p:txBody>
      </p:sp>
      <p:sp>
        <p:nvSpPr>
          <p:cNvPr id="20" name="文本框 19"/>
          <p:cNvSpPr txBox="1"/>
          <p:nvPr/>
        </p:nvSpPr>
        <p:spPr>
          <a:xfrm>
            <a:off x="6322035" y="1374979"/>
            <a:ext cx="1267460" cy="308610"/>
          </a:xfrm>
          <a:prstGeom prst="rect">
            <a:avLst/>
          </a:prstGeom>
          <a:noFill/>
        </p:spPr>
        <p:txBody>
          <a:bodyPr wrap="square" rtlCol="0" anchor="t">
            <a:noAutofit/>
          </a:bodyPr>
          <a:p>
            <a:pPr algn="l"/>
            <a:r>
              <a:rPr lang="en-US" altLang="zh-CN" sz="1400">
                <a:solidFill>
                  <a:schemeClr val="bg1"/>
                </a:solidFill>
                <a:latin typeface="汉仪晓波花月圆W" charset="0"/>
                <a:ea typeface="汉仪晓波花月圆W" charset="0"/>
                <a:cs typeface="汉仪雅酷黑 45W" charset="0"/>
                <a:sym typeface="+mn-ea"/>
              </a:rPr>
              <a:t>Bind Skylight</a:t>
            </a:r>
            <a:endParaRPr lang="en-US" altLang="zh-CN" sz="7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p:txBody>
      </p:sp>
      <p:sp>
        <p:nvSpPr>
          <p:cNvPr id="18" name="圆角矩形 17"/>
          <p:cNvSpPr/>
          <p:nvPr/>
        </p:nvSpPr>
        <p:spPr>
          <a:xfrm>
            <a:off x="6595765" y="1759763"/>
            <a:ext cx="720000" cy="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upload_post_object_v2_309703278"/>
          <p:cNvPicPr>
            <a:picLocks noChangeAspect="1"/>
          </p:cNvPicPr>
          <p:nvPr/>
        </p:nvPicPr>
        <p:blipFill>
          <a:blip r:embed="rId1"/>
          <a:stretch>
            <a:fillRect/>
          </a:stretch>
        </p:blipFill>
        <p:spPr>
          <a:xfrm>
            <a:off x="750113" y="1257300"/>
            <a:ext cx="1813560" cy="1813560"/>
          </a:xfrm>
          <a:prstGeom prst="rect">
            <a:avLst/>
          </a:prstGeom>
        </p:spPr>
      </p:pic>
      <p:sp>
        <p:nvSpPr>
          <p:cNvPr id="12" name="文本框 11"/>
          <p:cNvSpPr txBox="1"/>
          <p:nvPr userDrawn="1"/>
        </p:nvSpPr>
        <p:spPr>
          <a:xfrm>
            <a:off x="1193168" y="3070860"/>
            <a:ext cx="902335" cy="275590"/>
          </a:xfrm>
          <a:prstGeom prst="rect">
            <a:avLst/>
          </a:prstGeom>
        </p:spPr>
        <p:txBody>
          <a:bodyPr wrap="none" rtlCol="0">
            <a:spAutoFit/>
          </a:bodyPr>
          <a:p>
            <a:r>
              <a:rPr lang="en-US" altLang="zh-CN" sz="1200">
                <a:solidFill>
                  <a:srgbClr val="FF8295"/>
                </a:solidFill>
                <a:latin typeface="汉仪晓波花月圆W" charset="0"/>
                <a:ea typeface="汉仪晓波花月圆W" charset="0"/>
                <a:cs typeface="汉仪晓波花月圆W" charset="0"/>
              </a:rPr>
              <a:t>Smart Pad</a:t>
            </a:r>
            <a:endParaRPr lang="zh-CN" altLang="en-US" sz="1200">
              <a:solidFill>
                <a:srgbClr val="FF8295"/>
              </a:solidFill>
              <a:latin typeface="汉仪晓波花月圆W" charset="0"/>
              <a:ea typeface="汉仪晓波花月圆W" charset="0"/>
              <a:cs typeface="汉仪晓波花月圆W" charset="0"/>
            </a:endParaRPr>
          </a:p>
        </p:txBody>
      </p:sp>
      <p:pic>
        <p:nvPicPr>
          <p:cNvPr id="3" name="图片 2" descr="upload_post_object_v2_939901544"/>
          <p:cNvPicPr>
            <a:picLocks noChangeAspect="1"/>
          </p:cNvPicPr>
          <p:nvPr/>
        </p:nvPicPr>
        <p:blipFill>
          <a:blip r:embed="rId2"/>
          <a:stretch>
            <a:fillRect/>
          </a:stretch>
        </p:blipFill>
        <p:spPr>
          <a:xfrm>
            <a:off x="3232785" y="2453640"/>
            <a:ext cx="1525905" cy="3086100"/>
          </a:xfrm>
          <a:prstGeom prst="rect">
            <a:avLst/>
          </a:prstGeom>
        </p:spPr>
      </p:pic>
      <p:pic>
        <p:nvPicPr>
          <p:cNvPr id="13" name="图片 12" descr="upload_post_object_v2_549222567"/>
          <p:cNvPicPr>
            <a:picLocks noChangeAspect="1"/>
          </p:cNvPicPr>
          <p:nvPr/>
        </p:nvPicPr>
        <p:blipFill>
          <a:blip r:embed="rId3"/>
          <a:stretch>
            <a:fillRect/>
          </a:stretch>
        </p:blipFill>
        <p:spPr>
          <a:xfrm>
            <a:off x="5267325" y="2453640"/>
            <a:ext cx="1525905" cy="3086100"/>
          </a:xfrm>
          <a:prstGeom prst="rect">
            <a:avLst/>
          </a:prstGeom>
        </p:spPr>
      </p:pic>
      <p:sp>
        <p:nvSpPr>
          <p:cNvPr id="14" name="椭圆 13"/>
          <p:cNvSpPr/>
          <p:nvPr/>
        </p:nvSpPr>
        <p:spPr>
          <a:xfrm>
            <a:off x="4531663" y="2360676"/>
            <a:ext cx="336550" cy="339725"/>
          </a:xfrm>
          <a:prstGeom prst="ellipse">
            <a:avLst/>
          </a:prstGeom>
          <a:solidFill>
            <a:srgbClr val="717D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chemeClr val="bg1"/>
                </a:solidFill>
                <a:latin typeface="汉仪晓波花月圆W" charset="0"/>
                <a:ea typeface="汉仪晓波花月圆W" charset="0"/>
              </a:rPr>
              <a:t>1</a:t>
            </a:r>
            <a:endParaRPr lang="zh-CN" altLang="en-US" sz="1000">
              <a:solidFill>
                <a:schemeClr val="bg1"/>
              </a:solidFill>
              <a:latin typeface="汉仪晓波花月圆W" panose="00020600040101010101" charset="-122"/>
              <a:ea typeface="汉仪晓波花月圆W" panose="00020600040101010101" charset="-122"/>
            </a:endParaRPr>
          </a:p>
        </p:txBody>
      </p:sp>
      <p:sp>
        <p:nvSpPr>
          <p:cNvPr id="15" name="椭圆 14"/>
          <p:cNvSpPr/>
          <p:nvPr/>
        </p:nvSpPr>
        <p:spPr>
          <a:xfrm>
            <a:off x="6595796" y="2360676"/>
            <a:ext cx="336550" cy="339725"/>
          </a:xfrm>
          <a:prstGeom prst="ellipse">
            <a:avLst/>
          </a:prstGeom>
          <a:solidFill>
            <a:srgbClr val="717D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chemeClr val="bg1"/>
                </a:solidFill>
                <a:latin typeface="汉仪晓波花月圆W" charset="0"/>
                <a:ea typeface="汉仪晓波花月圆W" charset="0"/>
              </a:rPr>
              <a:t>2</a:t>
            </a:r>
            <a:endParaRPr lang="zh-CN" altLang="en-US" sz="1000">
              <a:solidFill>
                <a:schemeClr val="bg1"/>
              </a:solidFill>
              <a:latin typeface="汉仪晓波花月圆W" panose="00020600040101010101" charset="-122"/>
              <a:ea typeface="汉仪晓波花月圆W" panose="00020600040101010101" charset="-122"/>
            </a:endParaRPr>
          </a:p>
        </p:txBody>
      </p:sp>
      <p:sp>
        <p:nvSpPr>
          <p:cNvPr id="28" name="文本框 27"/>
          <p:cNvSpPr txBox="1"/>
          <p:nvPr userDrawn="1"/>
        </p:nvSpPr>
        <p:spPr>
          <a:xfrm>
            <a:off x="7357110" y="3670935"/>
            <a:ext cx="3622453" cy="369570"/>
          </a:xfrm>
          <a:prstGeom prst="rect">
            <a:avLst/>
          </a:prstGeom>
        </p:spPr>
        <p:txBody>
          <a:bodyPr wrap="square" rtlCol="0">
            <a:noAutofit/>
          </a:bodyPr>
          <a:p>
            <a:pPr algn="l"/>
            <a:r>
              <a:rPr lang="en-US" altLang="zh-CN" sz="1000">
                <a:solidFill>
                  <a:schemeClr val="lt1"/>
                </a:solidFill>
                <a:latin typeface="汉仪晓波花月圆W" charset="0"/>
                <a:ea typeface="汉仪晓波花月圆W" charset="0"/>
                <a:sym typeface="+mn-ea"/>
              </a:rPr>
              <a:t>Click the Smart pad icon in the APP to enter the</a:t>
            </a:r>
            <a:endParaRPr lang="en-US" altLang="zh-CN" sz="1000">
              <a:solidFill>
                <a:schemeClr val="lt1"/>
              </a:solidFill>
              <a:latin typeface="汉仪晓波花月圆W" charset="0"/>
              <a:ea typeface="汉仪晓波花月圆W" charset="0"/>
              <a:sym typeface="+mn-ea"/>
            </a:endParaRPr>
          </a:p>
          <a:p>
            <a:pPr algn="l"/>
            <a:r>
              <a:rPr lang="en-US" altLang="zh-CN" sz="1000">
                <a:solidFill>
                  <a:schemeClr val="lt1"/>
                </a:solidFill>
                <a:latin typeface="汉仪晓波花月圆W" charset="0"/>
                <a:ea typeface="汉仪晓波花月圆W" charset="0"/>
                <a:sym typeface="+mn-ea"/>
              </a:rPr>
              <a:t> Smart pad control page.</a:t>
            </a:r>
            <a:endParaRPr lang="en-US" altLang="zh-CN" sz="1000">
              <a:solidFill>
                <a:schemeClr val="lt1"/>
              </a:solidFill>
              <a:latin typeface="汉仪晓波花月圆W" charset="0"/>
              <a:ea typeface="汉仪晓波花月圆W" charset="0"/>
              <a:sym typeface="+mn-ea"/>
            </a:endParaRPr>
          </a:p>
        </p:txBody>
      </p:sp>
      <p:sp>
        <p:nvSpPr>
          <p:cNvPr id="17" name="文本框 16"/>
          <p:cNvSpPr txBox="1"/>
          <p:nvPr userDrawn="1"/>
        </p:nvSpPr>
        <p:spPr>
          <a:xfrm>
            <a:off x="7357110" y="4368165"/>
            <a:ext cx="3622453" cy="369570"/>
          </a:xfrm>
          <a:prstGeom prst="rect">
            <a:avLst/>
          </a:prstGeom>
        </p:spPr>
        <p:txBody>
          <a:bodyPr wrap="square" rtlCol="0">
            <a:noAutofit/>
          </a:bodyPr>
          <a:p>
            <a:pPr algn="l"/>
            <a:r>
              <a:rPr lang="en-US" altLang="zh-CN" sz="1000">
                <a:solidFill>
                  <a:schemeClr val="lt1"/>
                </a:solidFill>
                <a:latin typeface="汉仪晓波花月圆W" charset="0"/>
                <a:ea typeface="汉仪晓波花月圆W" charset="0"/>
                <a:sym typeface="+mn-ea"/>
              </a:rPr>
              <a:t>Select the Skylight you want to bind to the Smart pad, and click Bind.</a:t>
            </a:r>
            <a:endParaRPr lang="en-US" altLang="zh-CN" sz="1000">
              <a:solidFill>
                <a:schemeClr val="lt1"/>
              </a:solidFill>
              <a:latin typeface="汉仪晓波花月圆W" charset="0"/>
              <a:ea typeface="汉仪晓波花月圆W" charset="0"/>
              <a:sym typeface="+mn-ea"/>
            </a:endParaRPr>
          </a:p>
        </p:txBody>
      </p:sp>
      <p:sp>
        <p:nvSpPr>
          <p:cNvPr id="21" name="文本框 20"/>
          <p:cNvSpPr txBox="1"/>
          <p:nvPr userDrawn="1"/>
        </p:nvSpPr>
        <p:spPr>
          <a:xfrm>
            <a:off x="7357110" y="5065395"/>
            <a:ext cx="3572942" cy="392430"/>
          </a:xfrm>
          <a:prstGeom prst="rect">
            <a:avLst/>
          </a:prstGeom>
        </p:spPr>
        <p:txBody>
          <a:bodyPr wrap="square" rtlCol="0" anchor="t">
            <a:noAutofit/>
          </a:bodyPr>
          <a:p>
            <a:r>
              <a:rPr lang="en-US" altLang="zh-CN" sz="1000">
                <a:solidFill>
                  <a:srgbClr val="FFFFFF"/>
                </a:solidFill>
                <a:latin typeface="汉仪晓波花月圆W" charset="0"/>
                <a:ea typeface="汉仪晓波花月圆W" charset="0"/>
                <a:cs typeface="汉仪晓波花月圆W" charset="0"/>
              </a:rPr>
              <a:t>*Smart pad can be bound to a single Skylight or a group of Skylights.</a:t>
            </a:r>
            <a:endParaRPr lang="zh-CN" altLang="en-US" sz="1000">
              <a:solidFill>
                <a:srgbClr val="FFFFFF"/>
              </a:solidFill>
              <a:latin typeface="汉仪晓波花月圆W" charset="0"/>
              <a:ea typeface="汉仪晓波花月圆W" charset="0"/>
              <a:cs typeface="汉仪晓波花月圆W"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4" name="圆角矩形 3"/>
          <p:cNvSpPr/>
          <p:nvPr/>
        </p:nvSpPr>
        <p:spPr>
          <a:xfrm rot="2700000">
            <a:off x="2351405" y="2025015"/>
            <a:ext cx="9208770" cy="920877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rot="2700000">
            <a:off x="349885" y="328295"/>
            <a:ext cx="465455" cy="465455"/>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911747" y="421957"/>
            <a:ext cx="1490345" cy="275590"/>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Bind dimmer</a:t>
            </a:r>
            <a:endParaRPr lang="en-US" altLang="zh-CN" sz="1200">
              <a:solidFill>
                <a:srgbClr val="FF8295"/>
              </a:solidFill>
              <a:latin typeface="汉仪晓波花月圆W" charset="0"/>
              <a:ea typeface="汉仪晓波花月圆W" charset="0"/>
              <a:cs typeface="汉仪晓波花月圆W" charset="0"/>
              <a:sym typeface="+mn-ea"/>
            </a:endParaRPr>
          </a:p>
        </p:txBody>
      </p:sp>
      <p:sp>
        <p:nvSpPr>
          <p:cNvPr id="20" name="文本框 19"/>
          <p:cNvSpPr txBox="1"/>
          <p:nvPr/>
        </p:nvSpPr>
        <p:spPr>
          <a:xfrm>
            <a:off x="5384525" y="1607661"/>
            <a:ext cx="3142472" cy="308610"/>
          </a:xfrm>
          <a:prstGeom prst="rect">
            <a:avLst/>
          </a:prstGeom>
          <a:noFill/>
        </p:spPr>
        <p:txBody>
          <a:bodyPr wrap="square" rtlCol="0" anchor="t">
            <a:noAutofit/>
          </a:bodyPr>
          <a:p>
            <a:pPr algn="l"/>
            <a:r>
              <a:rPr lang="en-US" altLang="zh-CN" sz="1400">
                <a:solidFill>
                  <a:schemeClr val="bg1"/>
                </a:solidFill>
                <a:latin typeface="汉仪晓波花月圆W" charset="0"/>
                <a:ea typeface="汉仪晓波花月圆W" charset="0"/>
                <a:cs typeface="汉仪雅酷黑 45W" charset="0"/>
                <a:sym typeface="+mn-ea"/>
              </a:rPr>
              <a:t>Add Scan dimmer and bind Skylight</a:t>
            </a:r>
            <a:endParaRPr lang="en-US" altLang="zh-CN" sz="7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p:txBody>
      </p:sp>
      <p:sp>
        <p:nvSpPr>
          <p:cNvPr id="18" name="圆角矩形 17"/>
          <p:cNvSpPr/>
          <p:nvPr/>
        </p:nvSpPr>
        <p:spPr>
          <a:xfrm>
            <a:off x="6523014" y="1916240"/>
            <a:ext cx="720000" cy="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userDrawn="1"/>
        </p:nvSpPr>
        <p:spPr>
          <a:xfrm>
            <a:off x="1100530" y="3070860"/>
            <a:ext cx="1079500" cy="275590"/>
          </a:xfrm>
          <a:prstGeom prst="rect">
            <a:avLst/>
          </a:prstGeom>
        </p:spPr>
        <p:txBody>
          <a:bodyPr wrap="none" rtlCol="0">
            <a:spAutoFit/>
          </a:bodyPr>
          <a:p>
            <a:r>
              <a:rPr lang="en-US" altLang="zh-CN" sz="1200">
                <a:solidFill>
                  <a:srgbClr val="FF8295"/>
                </a:solidFill>
                <a:latin typeface="汉仪晓波花月圆W" charset="0"/>
                <a:ea typeface="汉仪晓波花月圆W" charset="0"/>
                <a:cs typeface="汉仪晓波花月圆W" charset="0"/>
              </a:rPr>
              <a:t>Scan dimmer</a:t>
            </a:r>
            <a:endParaRPr lang="zh-CN" altLang="en-US" sz="1200">
              <a:solidFill>
                <a:srgbClr val="FF8295"/>
              </a:solidFill>
              <a:latin typeface="汉仪晓波花月圆W" charset="0"/>
              <a:ea typeface="汉仪晓波花月圆W" charset="0"/>
              <a:cs typeface="汉仪晓波花月圆W" charset="0"/>
            </a:endParaRPr>
          </a:p>
        </p:txBody>
      </p:sp>
      <p:pic>
        <p:nvPicPr>
          <p:cNvPr id="13" name="图片 12" descr="upload_post_object_v2_715574128"/>
          <p:cNvPicPr>
            <a:picLocks noChangeAspect="1"/>
          </p:cNvPicPr>
          <p:nvPr/>
        </p:nvPicPr>
        <p:blipFill>
          <a:blip r:embed="rId1"/>
          <a:stretch>
            <a:fillRect/>
          </a:stretch>
        </p:blipFill>
        <p:spPr>
          <a:xfrm>
            <a:off x="564331" y="1003081"/>
            <a:ext cx="2185204" cy="2185222"/>
          </a:xfrm>
          <a:prstGeom prst="rect">
            <a:avLst/>
          </a:prstGeom>
        </p:spPr>
      </p:pic>
      <p:pic>
        <p:nvPicPr>
          <p:cNvPr id="14" name="图片 13" descr="upload_post_object_v2_706342637"/>
          <p:cNvPicPr>
            <a:picLocks noChangeAspect="1"/>
          </p:cNvPicPr>
          <p:nvPr/>
        </p:nvPicPr>
        <p:blipFill>
          <a:blip r:embed="rId2"/>
          <a:stretch>
            <a:fillRect/>
          </a:stretch>
        </p:blipFill>
        <p:spPr>
          <a:xfrm>
            <a:off x="2613061" y="2308011"/>
            <a:ext cx="1507538" cy="3046706"/>
          </a:xfrm>
          <a:prstGeom prst="rect">
            <a:avLst/>
          </a:prstGeom>
        </p:spPr>
      </p:pic>
      <p:pic>
        <p:nvPicPr>
          <p:cNvPr id="15" name="图片 14" descr="upload_post_object_v2_838314344"/>
          <p:cNvPicPr>
            <a:picLocks noChangeAspect="1"/>
          </p:cNvPicPr>
          <p:nvPr/>
        </p:nvPicPr>
        <p:blipFill>
          <a:blip r:embed="rId3"/>
          <a:stretch>
            <a:fillRect/>
          </a:stretch>
        </p:blipFill>
        <p:spPr>
          <a:xfrm>
            <a:off x="4513798" y="2308011"/>
            <a:ext cx="1508608" cy="3048868"/>
          </a:xfrm>
          <a:prstGeom prst="rect">
            <a:avLst/>
          </a:prstGeom>
        </p:spPr>
      </p:pic>
      <p:pic>
        <p:nvPicPr>
          <p:cNvPr id="16" name="图片 15" descr="upload_post_object_v2_684092634"/>
          <p:cNvPicPr>
            <a:picLocks noChangeAspect="1"/>
          </p:cNvPicPr>
          <p:nvPr/>
        </p:nvPicPr>
        <p:blipFill>
          <a:blip r:embed="rId4"/>
          <a:stretch>
            <a:fillRect/>
          </a:stretch>
        </p:blipFill>
        <p:spPr>
          <a:xfrm>
            <a:off x="6415605" y="2308011"/>
            <a:ext cx="1508608" cy="3048868"/>
          </a:xfrm>
          <a:prstGeom prst="rect">
            <a:avLst/>
          </a:prstGeom>
        </p:spPr>
      </p:pic>
      <p:pic>
        <p:nvPicPr>
          <p:cNvPr id="17" name="图片 16" descr="upload_post_object_v2_281030257"/>
          <p:cNvPicPr>
            <a:picLocks noChangeAspect="1"/>
          </p:cNvPicPr>
          <p:nvPr/>
        </p:nvPicPr>
        <p:blipFill>
          <a:blip r:embed="rId5"/>
          <a:stretch>
            <a:fillRect/>
          </a:stretch>
        </p:blipFill>
        <p:spPr>
          <a:xfrm>
            <a:off x="8317411" y="2308011"/>
            <a:ext cx="1508608" cy="3048868"/>
          </a:xfrm>
          <a:prstGeom prst="rect">
            <a:avLst/>
          </a:prstGeom>
        </p:spPr>
      </p:pic>
      <p:pic>
        <p:nvPicPr>
          <p:cNvPr id="19" name="图片 18" descr="upload_post_object_v2_877395740"/>
          <p:cNvPicPr>
            <a:picLocks noChangeAspect="1"/>
          </p:cNvPicPr>
          <p:nvPr/>
        </p:nvPicPr>
        <p:blipFill>
          <a:blip r:embed="rId6"/>
          <a:stretch>
            <a:fillRect/>
          </a:stretch>
        </p:blipFill>
        <p:spPr>
          <a:xfrm>
            <a:off x="10219218" y="2308011"/>
            <a:ext cx="1507552" cy="3046734"/>
          </a:xfrm>
          <a:prstGeom prst="rect">
            <a:avLst/>
          </a:prstGeom>
        </p:spPr>
      </p:pic>
      <p:sp>
        <p:nvSpPr>
          <p:cNvPr id="21" name="椭圆 20"/>
          <p:cNvSpPr/>
          <p:nvPr/>
        </p:nvSpPr>
        <p:spPr>
          <a:xfrm>
            <a:off x="3605287" y="2925812"/>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1</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22" name="椭圆 21"/>
          <p:cNvSpPr/>
          <p:nvPr/>
        </p:nvSpPr>
        <p:spPr>
          <a:xfrm>
            <a:off x="5520020" y="3944174"/>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2</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23" name="椭圆 22"/>
          <p:cNvSpPr/>
          <p:nvPr/>
        </p:nvSpPr>
        <p:spPr>
          <a:xfrm>
            <a:off x="7070882" y="3604446"/>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3</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24" name="椭圆 23"/>
          <p:cNvSpPr/>
          <p:nvPr/>
        </p:nvSpPr>
        <p:spPr>
          <a:xfrm>
            <a:off x="9155298" y="3009285"/>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4</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25" name="椭圆 24"/>
          <p:cNvSpPr/>
          <p:nvPr/>
        </p:nvSpPr>
        <p:spPr>
          <a:xfrm>
            <a:off x="10804719" y="4684035"/>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5</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26" name="文本框 25"/>
          <p:cNvSpPr txBox="1"/>
          <p:nvPr userDrawn="1"/>
        </p:nvSpPr>
        <p:spPr>
          <a:xfrm>
            <a:off x="6043410" y="6391404"/>
            <a:ext cx="5772150" cy="245110"/>
          </a:xfrm>
          <a:prstGeom prst="rect">
            <a:avLst/>
          </a:prstGeom>
        </p:spPr>
        <p:txBody>
          <a:bodyPr wrap="none" rtlCol="0">
            <a:spAutoFit/>
          </a:bodyPr>
          <a:p>
            <a:r>
              <a:rPr lang="en-US" altLang="zh-CN" sz="1000">
                <a:latin typeface="汉仪晓波花月圆W" charset="0"/>
                <a:ea typeface="汉仪晓波花月圆W" charset="0"/>
                <a:cs typeface="汉仪晓波花月圆W" charset="0"/>
              </a:rPr>
              <a:t>*1 Scan dimmer can bind up to 128 Skylights. You can choose a single Skylight or a Skylight group.</a:t>
            </a:r>
            <a:endParaRPr lang="zh-CN" altLang="en-US" sz="1000">
              <a:latin typeface="汉仪晓波花月圆W" charset="0"/>
              <a:ea typeface="汉仪晓波花月圆W" charset="0"/>
              <a:cs typeface="汉仪晓波花月圆W"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4" name="圆角矩形 3"/>
          <p:cNvSpPr/>
          <p:nvPr/>
        </p:nvSpPr>
        <p:spPr>
          <a:xfrm rot="2700000">
            <a:off x="2351405" y="2025015"/>
            <a:ext cx="9208770" cy="920877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userDrawn="1"/>
        </p:nvGrpSpPr>
        <p:grpSpPr>
          <a:xfrm>
            <a:off x="349885" y="328295"/>
            <a:ext cx="2051685" cy="464820"/>
            <a:chOff x="551" y="517"/>
            <a:chExt cx="3231" cy="732"/>
          </a:xfrm>
        </p:grpSpPr>
        <p:sp>
          <p:nvSpPr>
            <p:cNvPr id="2" name="圆角矩形 1"/>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Bind dimmer</a:t>
              </a:r>
              <a:endParaRPr lang="en-US" altLang="zh-CN" sz="1200">
                <a:solidFill>
                  <a:srgbClr val="FF8295"/>
                </a:solidFill>
                <a:latin typeface="汉仪晓波花月圆W" charset="0"/>
                <a:ea typeface="汉仪晓波花月圆W" charset="0"/>
                <a:cs typeface="汉仪晓波花月圆W" charset="0"/>
                <a:sym typeface="+mn-ea"/>
              </a:endParaRPr>
            </a:p>
          </p:txBody>
        </p:sp>
      </p:grpSp>
      <p:sp>
        <p:nvSpPr>
          <p:cNvPr id="20" name="文本框 19"/>
          <p:cNvSpPr txBox="1"/>
          <p:nvPr/>
        </p:nvSpPr>
        <p:spPr>
          <a:xfrm>
            <a:off x="5384525" y="1607661"/>
            <a:ext cx="3142472" cy="308610"/>
          </a:xfrm>
          <a:prstGeom prst="rect">
            <a:avLst/>
          </a:prstGeom>
          <a:noFill/>
        </p:spPr>
        <p:txBody>
          <a:bodyPr wrap="square" rtlCol="0" anchor="t">
            <a:noAutofit/>
          </a:bodyPr>
          <a:p>
            <a:pPr algn="l"/>
            <a:r>
              <a:rPr lang="en-US" altLang="zh-CN" sz="1400">
                <a:solidFill>
                  <a:schemeClr val="bg1"/>
                </a:solidFill>
                <a:latin typeface="汉仪晓波花月圆W" charset="0"/>
                <a:ea typeface="汉仪晓波花月圆W" charset="0"/>
                <a:cs typeface="汉仪雅酷黑 45W" charset="0"/>
                <a:sym typeface="+mn-ea"/>
              </a:rPr>
              <a:t>Add Scan dimmer and bind Skylight</a:t>
            </a:r>
            <a:endParaRPr lang="en-US" altLang="zh-CN" sz="7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p:txBody>
      </p:sp>
      <p:sp>
        <p:nvSpPr>
          <p:cNvPr id="18" name="圆角矩形 17"/>
          <p:cNvSpPr/>
          <p:nvPr/>
        </p:nvSpPr>
        <p:spPr>
          <a:xfrm>
            <a:off x="6523014" y="1916240"/>
            <a:ext cx="720000" cy="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userDrawn="1"/>
        </p:nvSpPr>
        <p:spPr>
          <a:xfrm>
            <a:off x="1100530" y="3070860"/>
            <a:ext cx="1138555" cy="275590"/>
          </a:xfrm>
          <a:prstGeom prst="rect">
            <a:avLst/>
          </a:prstGeom>
        </p:spPr>
        <p:txBody>
          <a:bodyPr wrap="none" rtlCol="0">
            <a:spAutoFit/>
          </a:bodyPr>
          <a:p>
            <a:r>
              <a:rPr lang="en-US" altLang="zh-CN" sz="1200">
                <a:solidFill>
                  <a:srgbClr val="FF8295"/>
                </a:solidFill>
                <a:latin typeface="汉仪晓波花月圆W" charset="0"/>
                <a:ea typeface="汉仪晓波花月圆W" charset="0"/>
                <a:cs typeface="汉仪晓波花月圆W" charset="0"/>
              </a:rPr>
              <a:t>Touch dimmer</a:t>
            </a:r>
            <a:endParaRPr lang="zh-CN" altLang="en-US" sz="1200">
              <a:solidFill>
                <a:srgbClr val="FF8295"/>
              </a:solidFill>
              <a:latin typeface="汉仪晓波花月圆W" charset="0"/>
              <a:ea typeface="汉仪晓波花月圆W" charset="0"/>
              <a:cs typeface="汉仪晓波花月圆W" charset="0"/>
            </a:endParaRPr>
          </a:p>
        </p:txBody>
      </p:sp>
      <p:pic>
        <p:nvPicPr>
          <p:cNvPr id="16" name="图片 15" descr="upload_post_object_v2_684092634"/>
          <p:cNvPicPr>
            <a:picLocks noChangeAspect="1"/>
          </p:cNvPicPr>
          <p:nvPr/>
        </p:nvPicPr>
        <p:blipFill>
          <a:blip r:embed="rId1"/>
          <a:stretch>
            <a:fillRect/>
          </a:stretch>
        </p:blipFill>
        <p:spPr>
          <a:xfrm>
            <a:off x="6414182" y="2308011"/>
            <a:ext cx="1508608" cy="3048868"/>
          </a:xfrm>
          <a:prstGeom prst="rect">
            <a:avLst/>
          </a:prstGeom>
        </p:spPr>
      </p:pic>
      <p:pic>
        <p:nvPicPr>
          <p:cNvPr id="17" name="图片 16" descr="upload_post_object_v2_281030257"/>
          <p:cNvPicPr>
            <a:picLocks noChangeAspect="1"/>
          </p:cNvPicPr>
          <p:nvPr/>
        </p:nvPicPr>
        <p:blipFill>
          <a:blip r:embed="rId2"/>
          <a:stretch>
            <a:fillRect/>
          </a:stretch>
        </p:blipFill>
        <p:spPr>
          <a:xfrm>
            <a:off x="8316700" y="2308011"/>
            <a:ext cx="1508608" cy="3048868"/>
          </a:xfrm>
          <a:prstGeom prst="rect">
            <a:avLst/>
          </a:prstGeom>
        </p:spPr>
      </p:pic>
      <p:pic>
        <p:nvPicPr>
          <p:cNvPr id="19" name="图片 18" descr="upload_post_object_v2_877395740"/>
          <p:cNvPicPr>
            <a:picLocks noChangeAspect="1"/>
          </p:cNvPicPr>
          <p:nvPr/>
        </p:nvPicPr>
        <p:blipFill>
          <a:blip r:embed="rId3"/>
          <a:stretch>
            <a:fillRect/>
          </a:stretch>
        </p:blipFill>
        <p:spPr>
          <a:xfrm>
            <a:off x="10219218" y="2308011"/>
            <a:ext cx="1507552" cy="3046734"/>
          </a:xfrm>
          <a:prstGeom prst="rect">
            <a:avLst/>
          </a:prstGeom>
        </p:spPr>
      </p:pic>
      <p:sp>
        <p:nvSpPr>
          <p:cNvPr id="24" name="椭圆 23"/>
          <p:cNvSpPr/>
          <p:nvPr/>
        </p:nvSpPr>
        <p:spPr>
          <a:xfrm>
            <a:off x="9155298" y="3009285"/>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4</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25" name="椭圆 24"/>
          <p:cNvSpPr/>
          <p:nvPr/>
        </p:nvSpPr>
        <p:spPr>
          <a:xfrm>
            <a:off x="10804719" y="4684035"/>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5</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26" name="文本框 25"/>
          <p:cNvSpPr txBox="1"/>
          <p:nvPr userDrawn="1"/>
        </p:nvSpPr>
        <p:spPr>
          <a:xfrm>
            <a:off x="6043410" y="6391404"/>
            <a:ext cx="5835650" cy="245110"/>
          </a:xfrm>
          <a:prstGeom prst="rect">
            <a:avLst/>
          </a:prstGeom>
        </p:spPr>
        <p:txBody>
          <a:bodyPr wrap="none" rtlCol="0">
            <a:spAutoFit/>
          </a:bodyPr>
          <a:p>
            <a:r>
              <a:rPr lang="en-US" altLang="zh-CN" sz="1000">
                <a:latin typeface="汉仪晓波花月圆W" charset="0"/>
                <a:ea typeface="汉仪晓波花月圆W" charset="0"/>
                <a:cs typeface="汉仪晓波花月圆W" charset="0"/>
              </a:rPr>
              <a:t>*1 Touch dimmer can bind up to 128 Skylights. You can choose a single Skylight or a Skylight group.</a:t>
            </a:r>
            <a:endParaRPr lang="zh-CN" altLang="en-US" sz="1000">
              <a:latin typeface="汉仪晓波花月圆W" charset="0"/>
              <a:ea typeface="汉仪晓波花月圆W" charset="0"/>
              <a:cs typeface="汉仪晓波花月圆W" charset="0"/>
            </a:endParaRPr>
          </a:p>
        </p:txBody>
      </p:sp>
      <p:pic>
        <p:nvPicPr>
          <p:cNvPr id="3" name="图片 2" descr="upload_post_object_v2_855768502"/>
          <p:cNvPicPr>
            <a:picLocks noChangeAspect="1"/>
          </p:cNvPicPr>
          <p:nvPr/>
        </p:nvPicPr>
        <p:blipFill>
          <a:blip r:embed="rId4"/>
          <a:srcRect l="25066" t="13192" r="25593" b="12929"/>
          <a:stretch>
            <a:fillRect/>
          </a:stretch>
        </p:blipFill>
        <p:spPr>
          <a:xfrm>
            <a:off x="984641" y="1055796"/>
            <a:ext cx="1330356" cy="1991985"/>
          </a:xfrm>
          <a:prstGeom prst="rect">
            <a:avLst/>
          </a:prstGeom>
        </p:spPr>
      </p:pic>
      <p:pic>
        <p:nvPicPr>
          <p:cNvPr id="5" name="图片 4" descr="upload_post_object_v2_767550951"/>
          <p:cNvPicPr>
            <a:picLocks noChangeAspect="1"/>
          </p:cNvPicPr>
          <p:nvPr/>
        </p:nvPicPr>
        <p:blipFill>
          <a:blip r:embed="rId5"/>
          <a:stretch>
            <a:fillRect/>
          </a:stretch>
        </p:blipFill>
        <p:spPr>
          <a:xfrm>
            <a:off x="2610202" y="2308011"/>
            <a:ext cx="1507552" cy="3046734"/>
          </a:xfrm>
          <a:prstGeom prst="rect">
            <a:avLst/>
          </a:prstGeom>
        </p:spPr>
      </p:pic>
      <p:pic>
        <p:nvPicPr>
          <p:cNvPr id="6" name="图片 5" descr="upload_post_object_v2_202430641"/>
          <p:cNvPicPr>
            <a:picLocks noChangeAspect="1"/>
          </p:cNvPicPr>
          <p:nvPr/>
        </p:nvPicPr>
        <p:blipFill>
          <a:blip r:embed="rId6"/>
          <a:stretch>
            <a:fillRect/>
          </a:stretch>
        </p:blipFill>
        <p:spPr>
          <a:xfrm>
            <a:off x="4511664" y="2308011"/>
            <a:ext cx="1508608" cy="3048868"/>
          </a:xfrm>
          <a:prstGeom prst="rect">
            <a:avLst/>
          </a:prstGeom>
        </p:spPr>
      </p:pic>
      <p:sp>
        <p:nvSpPr>
          <p:cNvPr id="7" name="椭圆 6"/>
          <p:cNvSpPr/>
          <p:nvPr/>
        </p:nvSpPr>
        <p:spPr>
          <a:xfrm>
            <a:off x="3624708" y="2922864"/>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1</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8" name="椭圆 7"/>
          <p:cNvSpPr/>
          <p:nvPr/>
        </p:nvSpPr>
        <p:spPr>
          <a:xfrm>
            <a:off x="5561650" y="3931295"/>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2</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9" name="椭圆 8"/>
          <p:cNvSpPr/>
          <p:nvPr/>
        </p:nvSpPr>
        <p:spPr>
          <a:xfrm>
            <a:off x="7148083" y="3591584"/>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3</a:t>
            </a:r>
            <a:endParaRPr lang="zh-CN" altLang="en-US" sz="1000">
              <a:solidFill>
                <a:srgbClr val="FF8295"/>
              </a:solidFill>
              <a:latin typeface="汉仪晓波花月圆W" panose="00020600040101010101" charset="-122"/>
              <a:ea typeface="汉仪晓波花月圆W" panose="0002060004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grpSp>
        <p:nvGrpSpPr>
          <p:cNvPr id="5" name="组合 4"/>
          <p:cNvGrpSpPr/>
          <p:nvPr/>
        </p:nvGrpSpPr>
        <p:grpSpPr>
          <a:xfrm>
            <a:off x="-2321070" y="-697059"/>
            <a:ext cx="16834141" cy="8252119"/>
            <a:chOff x="-3982" y="-4267"/>
            <a:chExt cx="27221" cy="13344"/>
          </a:xfrm>
        </p:grpSpPr>
        <p:sp>
          <p:nvSpPr>
            <p:cNvPr id="3" name="圆角矩形 2"/>
            <p:cNvSpPr/>
            <p:nvPr/>
          </p:nvSpPr>
          <p:spPr>
            <a:xfrm rot="2700000">
              <a:off x="16538" y="-4267"/>
              <a:ext cx="6701" cy="6701"/>
            </a:xfrm>
            <a:prstGeom prst="roundRect">
              <a:avLst>
                <a:gd name="adj" fmla="val 20791"/>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rot="2700000">
              <a:off x="-3982" y="2376"/>
              <a:ext cx="6701" cy="6701"/>
            </a:xfrm>
            <a:prstGeom prst="roundRect">
              <a:avLst>
                <a:gd name="adj" fmla="val 20791"/>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圆角矩形 5"/>
          <p:cNvSpPr/>
          <p:nvPr/>
        </p:nvSpPr>
        <p:spPr>
          <a:xfrm>
            <a:off x="4637405" y="1574800"/>
            <a:ext cx="2917190" cy="3897630"/>
          </a:xfrm>
          <a:prstGeom prst="roundRect">
            <a:avLst>
              <a:gd name="adj" fmla="val 13721"/>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910590" y="1574800"/>
            <a:ext cx="2917190" cy="3897630"/>
          </a:xfrm>
          <a:prstGeom prst="roundRect">
            <a:avLst>
              <a:gd name="adj" fmla="val 13721"/>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8361680" y="1574800"/>
            <a:ext cx="2917190" cy="3897630"/>
          </a:xfrm>
          <a:prstGeom prst="roundRect">
            <a:avLst>
              <a:gd name="adj" fmla="val 13721"/>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1" name="组合 10"/>
          <p:cNvGrpSpPr/>
          <p:nvPr/>
        </p:nvGrpSpPr>
        <p:grpSpPr>
          <a:xfrm>
            <a:off x="2041525" y="2035810"/>
            <a:ext cx="685165" cy="327025"/>
            <a:chOff x="3085" y="7413"/>
            <a:chExt cx="1195" cy="570"/>
          </a:xfrm>
        </p:grpSpPr>
        <p:sp>
          <p:nvSpPr>
            <p:cNvPr id="24" name="圆角矩形 23"/>
            <p:cNvSpPr/>
            <p:nvPr/>
          </p:nvSpPr>
          <p:spPr>
            <a:xfrm>
              <a:off x="3085" y="7457"/>
              <a:ext cx="1195" cy="481"/>
            </a:xfrm>
            <a:prstGeom prst="roundRect">
              <a:avLst>
                <a:gd name="adj" fmla="val 50000"/>
              </a:avLst>
            </a:prstGeom>
            <a:solidFill>
              <a:srgbClr val="D1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rgbClr val="717DE1"/>
                </a:solidFill>
                <a:latin typeface="汉仪晓波花月圆W" panose="00020600040101010101" charset="-122"/>
                <a:ea typeface="汉仪晓波花月圆W" panose="00020600040101010101" charset="-122"/>
              </a:endParaRPr>
            </a:p>
          </p:txBody>
        </p:sp>
        <p:sp>
          <p:nvSpPr>
            <p:cNvPr id="10" name="椭圆 9"/>
            <p:cNvSpPr/>
            <p:nvPr/>
          </p:nvSpPr>
          <p:spPr>
            <a:xfrm>
              <a:off x="3710" y="7413"/>
              <a:ext cx="570" cy="570"/>
            </a:xfrm>
            <a:prstGeom prst="ellipse">
              <a:avLst/>
            </a:prstGeom>
            <a:solidFill>
              <a:srgbClr val="717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文本框 11"/>
          <p:cNvSpPr txBox="1"/>
          <p:nvPr/>
        </p:nvSpPr>
        <p:spPr>
          <a:xfrm>
            <a:off x="1290955" y="2586990"/>
            <a:ext cx="2155825" cy="1799590"/>
          </a:xfrm>
          <a:prstGeom prst="rect">
            <a:avLst/>
          </a:prstGeom>
          <a:noFill/>
        </p:spPr>
        <p:txBody>
          <a:bodyPr wrap="square" rtlCol="0" anchor="t">
            <a:spAutoFit/>
          </a:bodyPr>
          <a:p>
            <a:pPr algn="ctr">
              <a:lnSpc>
                <a:spcPct val="150000"/>
              </a:lnSpc>
            </a:pPr>
            <a:r>
              <a:rPr lang="en-US" altLang="zh-CN" sz="1400" b="1">
                <a:solidFill>
                  <a:schemeClr val="tx1">
                    <a:lumMod val="75000"/>
                    <a:lumOff val="25000"/>
                  </a:schemeClr>
                </a:solidFill>
                <a:latin typeface="汉仪晓波花月圆W" charset="0"/>
                <a:ea typeface="汉仪晓波花月圆W" charset="0"/>
                <a:cs typeface="汉仪晓波花月圆W" charset="0"/>
              </a:rPr>
              <a:t>Scan</a:t>
            </a:r>
            <a:r>
              <a:rPr lang="zh-CN" altLang="en-US" sz="1400" b="1">
                <a:solidFill>
                  <a:schemeClr val="tx1">
                    <a:lumMod val="75000"/>
                    <a:lumOff val="25000"/>
                  </a:schemeClr>
                </a:solidFill>
                <a:latin typeface="汉仪晓波花月圆W" charset="0"/>
                <a:ea typeface="汉仪晓波花月圆W" charset="0"/>
                <a:cs typeface="汉仪晓波花月圆W" charset="0"/>
              </a:rPr>
              <a:t> </a:t>
            </a:r>
            <a:r>
              <a:rPr lang="en-US" altLang="zh-CN" sz="1400" b="1">
                <a:solidFill>
                  <a:schemeClr val="tx1">
                    <a:lumMod val="75000"/>
                    <a:lumOff val="25000"/>
                  </a:schemeClr>
                </a:solidFill>
                <a:latin typeface="汉仪晓波花月圆W" charset="0"/>
                <a:ea typeface="汉仪晓波花月圆W" charset="0"/>
                <a:cs typeface="汉仪晓波花月圆W" charset="0"/>
              </a:rPr>
              <a:t>dimmer</a:t>
            </a:r>
            <a:endParaRPr lang="zh-CN" altLang="en-US" sz="500" b="1">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Remove the knob of the dimmer, press and hold the reset button for 6 seconds, and the indicator light in the lower left corner will flash red, indicating that the dimmer has been reset successfully.</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15" name="组合 14"/>
          <p:cNvGrpSpPr/>
          <p:nvPr/>
        </p:nvGrpSpPr>
        <p:grpSpPr>
          <a:xfrm rot="0">
            <a:off x="5768975" y="1999615"/>
            <a:ext cx="685165" cy="327025"/>
            <a:chOff x="3085" y="7413"/>
            <a:chExt cx="1195" cy="570"/>
          </a:xfrm>
        </p:grpSpPr>
        <p:sp>
          <p:nvSpPr>
            <p:cNvPr id="16" name="圆角矩形 15"/>
            <p:cNvSpPr/>
            <p:nvPr/>
          </p:nvSpPr>
          <p:spPr>
            <a:xfrm>
              <a:off x="3085" y="7457"/>
              <a:ext cx="1195" cy="481"/>
            </a:xfrm>
            <a:prstGeom prst="roundRect">
              <a:avLst>
                <a:gd name="adj" fmla="val 50000"/>
              </a:avLst>
            </a:prstGeom>
            <a:solidFill>
              <a:srgbClr val="D1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rgbClr val="717DE1"/>
                </a:solidFill>
                <a:latin typeface="汉仪晓波花月圆W" panose="00020600040101010101" charset="-122"/>
                <a:ea typeface="汉仪晓波花月圆W" panose="00020600040101010101" charset="-122"/>
              </a:endParaRPr>
            </a:p>
          </p:txBody>
        </p:sp>
        <p:sp>
          <p:nvSpPr>
            <p:cNvPr id="17" name="椭圆 16"/>
            <p:cNvSpPr/>
            <p:nvPr/>
          </p:nvSpPr>
          <p:spPr>
            <a:xfrm>
              <a:off x="3710" y="7413"/>
              <a:ext cx="570" cy="570"/>
            </a:xfrm>
            <a:prstGeom prst="ellipse">
              <a:avLst/>
            </a:prstGeom>
            <a:solidFill>
              <a:srgbClr val="717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8" name="文本框 17"/>
          <p:cNvSpPr txBox="1"/>
          <p:nvPr/>
        </p:nvSpPr>
        <p:spPr>
          <a:xfrm>
            <a:off x="5018405" y="2550795"/>
            <a:ext cx="2155825" cy="1568450"/>
          </a:xfrm>
          <a:prstGeom prst="rect">
            <a:avLst/>
          </a:prstGeom>
          <a:noFill/>
        </p:spPr>
        <p:txBody>
          <a:bodyPr wrap="square" rtlCol="0" anchor="t">
            <a:spAutoFit/>
          </a:bodyPr>
          <a:p>
            <a:pPr algn="ctr">
              <a:lnSpc>
                <a:spcPct val="150000"/>
              </a:lnSpc>
            </a:pPr>
            <a:r>
              <a:rPr lang="en-US" altLang="zh-CN" sz="1400" b="1">
                <a:solidFill>
                  <a:schemeClr val="tx1">
                    <a:lumMod val="75000"/>
                    <a:lumOff val="25000"/>
                  </a:schemeClr>
                </a:solidFill>
                <a:latin typeface="汉仪晓波花月圆W" charset="0"/>
                <a:ea typeface="汉仪晓波花月圆W" charset="0"/>
                <a:cs typeface="汉仪晓波花月圆W" charset="0"/>
              </a:rPr>
              <a:t>Touch dimmer</a:t>
            </a:r>
            <a:endParaRPr lang="zh-CN" altLang="en-US" sz="500" b="1">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Press and hold the switch button for 10 seconds, and the indicator light of the switch button will flash red and green, indicating that the reset is successful.</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23" name="组合 22"/>
          <p:cNvGrpSpPr/>
          <p:nvPr/>
        </p:nvGrpSpPr>
        <p:grpSpPr>
          <a:xfrm rot="0">
            <a:off x="9493250" y="2035810"/>
            <a:ext cx="685165" cy="327025"/>
            <a:chOff x="3085" y="7413"/>
            <a:chExt cx="1195" cy="570"/>
          </a:xfrm>
        </p:grpSpPr>
        <p:sp>
          <p:nvSpPr>
            <p:cNvPr id="25" name="圆角矩形 24"/>
            <p:cNvSpPr/>
            <p:nvPr/>
          </p:nvSpPr>
          <p:spPr>
            <a:xfrm>
              <a:off x="3085" y="7457"/>
              <a:ext cx="1195" cy="481"/>
            </a:xfrm>
            <a:prstGeom prst="roundRect">
              <a:avLst>
                <a:gd name="adj" fmla="val 50000"/>
              </a:avLst>
            </a:prstGeom>
            <a:solidFill>
              <a:srgbClr val="D1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rgbClr val="717DE1"/>
                </a:solidFill>
                <a:latin typeface="汉仪晓波花月圆W" panose="00020600040101010101" charset="-122"/>
                <a:ea typeface="汉仪晓波花月圆W" panose="00020600040101010101" charset="-122"/>
              </a:endParaRPr>
            </a:p>
          </p:txBody>
        </p:sp>
        <p:sp>
          <p:nvSpPr>
            <p:cNvPr id="26" name="椭圆 25"/>
            <p:cNvSpPr/>
            <p:nvPr/>
          </p:nvSpPr>
          <p:spPr>
            <a:xfrm>
              <a:off x="3710" y="7413"/>
              <a:ext cx="570" cy="570"/>
            </a:xfrm>
            <a:prstGeom prst="ellipse">
              <a:avLst/>
            </a:prstGeom>
            <a:solidFill>
              <a:srgbClr val="717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7" name="文本框 26"/>
          <p:cNvSpPr txBox="1"/>
          <p:nvPr/>
        </p:nvSpPr>
        <p:spPr>
          <a:xfrm>
            <a:off x="8742680" y="2586990"/>
            <a:ext cx="2155825" cy="875665"/>
          </a:xfrm>
          <a:prstGeom prst="rect">
            <a:avLst/>
          </a:prstGeom>
          <a:noFill/>
        </p:spPr>
        <p:txBody>
          <a:bodyPr wrap="square" rtlCol="0" anchor="t">
            <a:spAutoFit/>
          </a:bodyPr>
          <a:p>
            <a:pPr algn="ctr">
              <a:lnSpc>
                <a:spcPct val="150000"/>
              </a:lnSpc>
            </a:pPr>
            <a:r>
              <a:rPr lang="en-US" altLang="zh-CN" sz="1400" b="1">
                <a:solidFill>
                  <a:schemeClr val="tx1">
                    <a:lumMod val="75000"/>
                    <a:lumOff val="25000"/>
                  </a:schemeClr>
                </a:solidFill>
                <a:latin typeface="汉仪晓波花月圆W" charset="0"/>
                <a:ea typeface="汉仪晓波花月圆W" charset="0"/>
                <a:cs typeface="汉仪晓波花月圆W" charset="0"/>
              </a:rPr>
              <a:t>Smart pad</a:t>
            </a:r>
            <a:endParaRPr lang="zh-CN" altLang="en-US" sz="500" b="1">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Find the reset panel in the settings page of the smart pad.</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2" name="文本框 1"/>
          <p:cNvSpPr txBox="1"/>
          <p:nvPr userDrawn="1"/>
        </p:nvSpPr>
        <p:spPr>
          <a:xfrm>
            <a:off x="4869909" y="890119"/>
            <a:ext cx="2329180" cy="368300"/>
          </a:xfrm>
          <a:prstGeom prst="rect">
            <a:avLst/>
          </a:prstGeom>
        </p:spPr>
        <p:txBody>
          <a:bodyPr wrap="none" rtlCol="0">
            <a:spAutoFit/>
          </a:bodyPr>
          <a:p>
            <a:r>
              <a:rPr lang="en-US" altLang="zh-CN">
                <a:solidFill>
                  <a:srgbClr val="FF8295"/>
                </a:solidFill>
                <a:latin typeface="汉仪晓波花月圆W" charset="0"/>
                <a:ea typeface="汉仪晓波花月圆W" charset="0"/>
                <a:cs typeface="汉仪晓波花月圆W" charset="0"/>
              </a:rPr>
              <a:t>How to reset Dimmer</a:t>
            </a:r>
            <a:endParaRPr lang="zh-CN" altLang="en-US">
              <a:solidFill>
                <a:srgbClr val="FF8295"/>
              </a:solidFill>
              <a:latin typeface="汉仪晓波花月圆W" charset="0"/>
              <a:ea typeface="汉仪晓波花月圆W" charset="0"/>
              <a:cs typeface="汉仪晓波花月圆W" charset="0"/>
            </a:endParaRPr>
          </a:p>
        </p:txBody>
      </p:sp>
      <p:pic>
        <p:nvPicPr>
          <p:cNvPr id="30" name="图片 29" descr="upload_post_object_v2_076351183"/>
          <p:cNvPicPr>
            <a:picLocks noChangeAspect="1"/>
          </p:cNvPicPr>
          <p:nvPr/>
        </p:nvPicPr>
        <p:blipFill>
          <a:blip r:embed="rId1"/>
          <a:stretch>
            <a:fillRect/>
          </a:stretch>
        </p:blipFill>
        <p:spPr>
          <a:xfrm>
            <a:off x="3408559" y="4915365"/>
            <a:ext cx="876503" cy="876488"/>
          </a:xfrm>
          <a:prstGeom prst="rect">
            <a:avLst/>
          </a:prstGeom>
        </p:spPr>
      </p:pic>
      <p:pic>
        <p:nvPicPr>
          <p:cNvPr id="32" name="图片 31" descr="upload_post_object_v2_593033186"/>
          <p:cNvPicPr>
            <a:picLocks noChangeAspect="1"/>
          </p:cNvPicPr>
          <p:nvPr/>
        </p:nvPicPr>
        <p:blipFill>
          <a:blip r:embed="rId2"/>
          <a:srcRect l="25399" t="12357" r="24369" b="13043"/>
          <a:stretch>
            <a:fillRect/>
          </a:stretch>
        </p:blipFill>
        <p:spPr>
          <a:xfrm>
            <a:off x="7322084" y="4915390"/>
            <a:ext cx="525566" cy="780523"/>
          </a:xfrm>
          <a:prstGeom prst="rect">
            <a:avLst/>
          </a:prstGeom>
        </p:spPr>
      </p:pic>
      <p:pic>
        <p:nvPicPr>
          <p:cNvPr id="35" name="图片 34" descr="upload_post_object_v2_323257817"/>
          <p:cNvPicPr>
            <a:picLocks noChangeAspect="1"/>
          </p:cNvPicPr>
          <p:nvPr/>
        </p:nvPicPr>
        <p:blipFill>
          <a:blip r:embed="rId3"/>
          <a:stretch>
            <a:fillRect/>
          </a:stretch>
        </p:blipFill>
        <p:spPr>
          <a:xfrm>
            <a:off x="10898515" y="4986911"/>
            <a:ext cx="732671" cy="733467"/>
          </a:xfrm>
          <a:prstGeom prst="rect">
            <a:avLst/>
          </a:prstGeom>
        </p:spPr>
      </p:pic>
      <p:grpSp>
        <p:nvGrpSpPr>
          <p:cNvPr id="36" name="组合 35"/>
          <p:cNvGrpSpPr/>
          <p:nvPr userDrawn="1"/>
        </p:nvGrpSpPr>
        <p:grpSpPr>
          <a:xfrm>
            <a:off x="349885" y="328295"/>
            <a:ext cx="2051685" cy="464820"/>
            <a:chOff x="551" y="517"/>
            <a:chExt cx="3231" cy="732"/>
          </a:xfrm>
        </p:grpSpPr>
        <p:sp>
          <p:nvSpPr>
            <p:cNvPr id="37" name="圆角矩形 36"/>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Bind dimmer</a:t>
              </a:r>
              <a:endParaRPr lang="en-US" altLang="zh-CN" sz="1200">
                <a:solidFill>
                  <a:srgbClr val="FF8295"/>
                </a:solidFill>
                <a:latin typeface="汉仪晓波花月圆W" charset="0"/>
                <a:ea typeface="汉仪晓波花月圆W" charset="0"/>
                <a:cs typeface="汉仪晓波花月圆W" charset="0"/>
                <a:sym typeface="+mn-ea"/>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2" name="圆角矩形 1"/>
          <p:cNvSpPr/>
          <p:nvPr/>
        </p:nvSpPr>
        <p:spPr>
          <a:xfrm rot="2700000">
            <a:off x="6465570" y="-3763010"/>
            <a:ext cx="6630670" cy="663067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1500188" y="1385888"/>
            <a:ext cx="9190355" cy="4086225"/>
          </a:xfrm>
          <a:prstGeom prst="roundRect">
            <a:avLst>
              <a:gd name="adj" fmla="val 13721"/>
            </a:avLst>
          </a:prstGeom>
          <a:solidFill>
            <a:schemeClr val="bg1"/>
          </a:solidFill>
          <a:ln>
            <a:noFill/>
          </a:ln>
          <a:effectLst>
            <a:outerShdw blurRad="190500" sx="102000" sy="102000" algn="ctr" rotWithShape="0">
              <a:srgbClr val="FF829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3906548" y="3245808"/>
            <a:ext cx="5174532" cy="2122805"/>
          </a:xfrm>
          <a:prstGeom prst="rect">
            <a:avLst/>
          </a:prstGeom>
          <a:noFill/>
        </p:spPr>
        <p:txBody>
          <a:bodyPr wrap="square" rtlCol="0" anchor="t">
            <a:noAutofit/>
          </a:bodyPr>
          <a:p>
            <a:pPr algn="ctr"/>
            <a:r>
              <a:rPr lang="en-US" altLang="zh-CN" sz="4400">
                <a:solidFill>
                  <a:srgbClr val="FF8295"/>
                </a:solidFill>
                <a:latin typeface="汉仪晓波花月圆W" charset="0"/>
                <a:ea typeface="汉仪晓波花月圆W" charset="0"/>
                <a:cs typeface="汉仪晓波花月圆W" charset="0"/>
              </a:rPr>
              <a:t>Product Features </a:t>
            </a:r>
            <a:endParaRPr lang="zh-CN" altLang="en-US" sz="4400">
              <a:solidFill>
                <a:srgbClr val="FF8295"/>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4" name="文本框 3"/>
          <p:cNvSpPr txBox="1"/>
          <p:nvPr/>
        </p:nvSpPr>
        <p:spPr>
          <a:xfrm>
            <a:off x="5722924" y="2579456"/>
            <a:ext cx="1703070" cy="398780"/>
          </a:xfrm>
          <a:prstGeom prst="rect">
            <a:avLst/>
          </a:prstGeom>
          <a:noFill/>
        </p:spPr>
        <p:txBody>
          <a:bodyPr wrap="none" rtlCol="0" anchor="t">
            <a:spAutoFit/>
          </a:bodyPr>
          <a:p>
            <a:r>
              <a:rPr lang="en-US" altLang="zh-CN" sz="2000" b="1">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rPr>
              <a:t>PART </a:t>
            </a:r>
            <a:r>
              <a:rPr lang="en-US" altLang="zh-CN" sz="2000" b="1">
                <a:solidFill>
                  <a:srgbClr val="FF8295"/>
                </a:solidFill>
                <a:latin typeface="汉仪晓波花月圆W" charset="0"/>
                <a:ea typeface="汉仪晓波花月圆W" charset="0"/>
                <a:cs typeface="汉仪晓波花月圆W" charset="0"/>
                <a:sym typeface="+mn-ea"/>
              </a:rPr>
              <a:t>FOUR</a:t>
            </a:r>
            <a:endParaRPr lang="en-US" altLang="zh-CN" sz="2000" b="1">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10" name="组合 9"/>
          <p:cNvGrpSpPr/>
          <p:nvPr/>
        </p:nvGrpSpPr>
        <p:grpSpPr>
          <a:xfrm>
            <a:off x="6011214" y="4355202"/>
            <a:ext cx="965200" cy="169545"/>
            <a:chOff x="8642" y="6886"/>
            <a:chExt cx="1788" cy="314"/>
          </a:xfrm>
        </p:grpSpPr>
        <p:sp>
          <p:nvSpPr>
            <p:cNvPr id="5" name="椭圆 4"/>
            <p:cNvSpPr/>
            <p:nvPr/>
          </p:nvSpPr>
          <p:spPr>
            <a:xfrm>
              <a:off x="8642" y="6886"/>
              <a:ext cx="314" cy="314"/>
            </a:xfrm>
            <a:prstGeom prst="ellipse">
              <a:avLst/>
            </a:prstGeom>
            <a:solidFill>
              <a:srgbClr val="D74B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9127" y="6886"/>
              <a:ext cx="314" cy="314"/>
            </a:xfrm>
            <a:prstGeom prst="ellipse">
              <a:avLst/>
            </a:prstGeom>
            <a:solidFill>
              <a:srgbClr val="D74B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9621" y="6886"/>
              <a:ext cx="314" cy="314"/>
            </a:xfrm>
            <a:prstGeom prst="ellipse">
              <a:avLst/>
            </a:prstGeom>
            <a:solidFill>
              <a:srgbClr val="D74B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10116" y="6886"/>
              <a:ext cx="314" cy="314"/>
            </a:xfrm>
            <a:prstGeom prst="ellipse">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a:off x="2181225" y="2687955"/>
            <a:ext cx="755650" cy="853440"/>
            <a:chOff x="13465" y="3115"/>
            <a:chExt cx="1190" cy="1344"/>
          </a:xfrm>
        </p:grpSpPr>
        <p:sp>
          <p:nvSpPr>
            <p:cNvPr id="36" name="Freeform 5"/>
            <p:cNvSpPr/>
            <p:nvPr/>
          </p:nvSpPr>
          <p:spPr>
            <a:xfrm>
              <a:off x="13465" y="3115"/>
              <a:ext cx="1191" cy="1345"/>
            </a:xfrm>
            <a:custGeom>
              <a:avLst/>
              <a:gdLst>
                <a:gd name="txL" fmla="*/ 0 w 976"/>
                <a:gd name="txT" fmla="*/ 0 h 1101"/>
                <a:gd name="txR" fmla="*/ 976 w 976"/>
                <a:gd name="txB" fmla="*/ 1101 h 1101"/>
              </a:gdLst>
              <a:ahLst/>
              <a:cxnLst>
                <a:cxn ang="0">
                  <a:pos x="976" y="772"/>
                </a:cxn>
                <a:cxn ang="0">
                  <a:pos x="924" y="862"/>
                </a:cxn>
                <a:cxn ang="0">
                  <a:pos x="540" y="1084"/>
                </a:cxn>
                <a:cxn ang="0">
                  <a:pos x="436" y="1084"/>
                </a:cxn>
                <a:cxn ang="0">
                  <a:pos x="52" y="862"/>
                </a:cxn>
                <a:cxn ang="0">
                  <a:pos x="0" y="772"/>
                </a:cxn>
                <a:cxn ang="0">
                  <a:pos x="0" y="329"/>
                </a:cxn>
                <a:cxn ang="0">
                  <a:pos x="52" y="238"/>
                </a:cxn>
                <a:cxn ang="0">
                  <a:pos x="436" y="16"/>
                </a:cxn>
                <a:cxn ang="0">
                  <a:pos x="540" y="16"/>
                </a:cxn>
                <a:cxn ang="0">
                  <a:pos x="924" y="238"/>
                </a:cxn>
                <a:cxn ang="0">
                  <a:pos x="976" y="329"/>
                </a:cxn>
                <a:cxn ang="0">
                  <a:pos x="976" y="772"/>
                </a:cxn>
              </a:cxnLst>
              <a:rect l="txL" t="txT" r="txR" b="txB"/>
              <a:pathLst>
                <a:path w="976" h="1101">
                  <a:moveTo>
                    <a:pt x="976" y="772"/>
                  </a:moveTo>
                  <a:cubicBezTo>
                    <a:pt x="976" y="805"/>
                    <a:pt x="953" y="846"/>
                    <a:pt x="924" y="862"/>
                  </a:cubicBezTo>
                  <a:cubicBezTo>
                    <a:pt x="540" y="1084"/>
                    <a:pt x="540" y="1084"/>
                    <a:pt x="540" y="1084"/>
                  </a:cubicBezTo>
                  <a:cubicBezTo>
                    <a:pt x="511" y="1101"/>
                    <a:pt x="465" y="1101"/>
                    <a:pt x="436" y="1084"/>
                  </a:cubicBezTo>
                  <a:cubicBezTo>
                    <a:pt x="52" y="862"/>
                    <a:pt x="52" y="862"/>
                    <a:pt x="52" y="862"/>
                  </a:cubicBezTo>
                  <a:cubicBezTo>
                    <a:pt x="23" y="846"/>
                    <a:pt x="0" y="805"/>
                    <a:pt x="0" y="772"/>
                  </a:cubicBezTo>
                  <a:cubicBezTo>
                    <a:pt x="0" y="329"/>
                    <a:pt x="0" y="329"/>
                    <a:pt x="0" y="329"/>
                  </a:cubicBezTo>
                  <a:cubicBezTo>
                    <a:pt x="0" y="295"/>
                    <a:pt x="23" y="255"/>
                    <a:pt x="52" y="238"/>
                  </a:cubicBezTo>
                  <a:cubicBezTo>
                    <a:pt x="436" y="16"/>
                    <a:pt x="436" y="16"/>
                    <a:pt x="436" y="16"/>
                  </a:cubicBezTo>
                  <a:cubicBezTo>
                    <a:pt x="465" y="0"/>
                    <a:pt x="511" y="0"/>
                    <a:pt x="540" y="16"/>
                  </a:cubicBezTo>
                  <a:cubicBezTo>
                    <a:pt x="924" y="238"/>
                    <a:pt x="924" y="238"/>
                    <a:pt x="924" y="238"/>
                  </a:cubicBezTo>
                  <a:cubicBezTo>
                    <a:pt x="953" y="255"/>
                    <a:pt x="976" y="295"/>
                    <a:pt x="976" y="329"/>
                  </a:cubicBezTo>
                  <a:lnTo>
                    <a:pt x="976" y="772"/>
                  </a:lnTo>
                  <a:close/>
                </a:path>
              </a:pathLst>
            </a:custGeom>
            <a:noFill/>
            <a:ln w="12700">
              <a:solidFill>
                <a:schemeClr val="bg1"/>
              </a:solidFill>
            </a:ln>
            <a:effectLst/>
          </p:spPr>
          <p:txBody>
            <a:bodyPr vert="horz" wrap="square" anchor="t"/>
            <a:p>
              <a:endParaRPr>
                <a:solidFill>
                  <a:srgbClr val="000000"/>
                </a:solidFill>
                <a:latin typeface="Calibri" panose="020F0502020204030204" charset="0"/>
                <a:ea typeface="宋体" pitchFamily="2" charset="-122"/>
                <a:sym typeface="宋体" pitchFamily="2" charset="-122"/>
              </a:endParaRPr>
            </a:p>
          </p:txBody>
        </p:sp>
        <p:sp>
          <p:nvSpPr>
            <p:cNvPr id="37" name="文本框 36"/>
            <p:cNvSpPr txBox="1"/>
            <p:nvPr/>
          </p:nvSpPr>
          <p:spPr>
            <a:xfrm>
              <a:off x="13655" y="3445"/>
              <a:ext cx="810" cy="685"/>
            </a:xfrm>
            <a:prstGeom prst="rect">
              <a:avLst/>
            </a:prstGeom>
            <a:noFill/>
          </p:spPr>
          <p:txBody>
            <a:bodyPr wrap="none" rtlCol="0" anchor="t">
              <a:spAutoFit/>
            </a:bodyPr>
            <a:p>
              <a:pPr algn="ctr">
                <a:lnSpc>
                  <a:spcPct val="70000"/>
                </a:lnSpc>
              </a:pPr>
              <a:r>
                <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LO</a:t>
              </a:r>
              <a:endPar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a:p>
              <a:pPr algn="ctr">
                <a:lnSpc>
                  <a:spcPct val="70000"/>
                </a:lnSpc>
              </a:pPr>
              <a:r>
                <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GO</a:t>
              </a:r>
              <a:endPar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p:txBody>
        </p:sp>
      </p:grpSp>
      <p:sp>
        <p:nvSpPr>
          <p:cNvPr id="38" name="文本框 37"/>
          <p:cNvSpPr txBox="1"/>
          <p:nvPr/>
        </p:nvSpPr>
        <p:spPr>
          <a:xfrm>
            <a:off x="1841500" y="3751580"/>
            <a:ext cx="1437005" cy="368300"/>
          </a:xfrm>
          <a:prstGeom prst="rect">
            <a:avLst/>
          </a:prstGeom>
          <a:noFill/>
        </p:spPr>
        <p:txBody>
          <a:bodyPr wrap="square" rtlCol="0">
            <a:spAutoFit/>
          </a:bodyPr>
          <a:p>
            <a:pPr algn="ctr"/>
            <a:r>
              <a:rPr lang="zh-CN" altLang="en-US" sz="1000" b="1">
                <a:solidFill>
                  <a:schemeClr val="bg1"/>
                </a:solidFill>
                <a:latin typeface="汉仪晓波花月圆W" panose="00020600040101010101" charset="-122"/>
                <a:ea typeface="汉仪晓波花月圆W" panose="00020600040101010101" charset="-122"/>
                <a:cs typeface="汉仪晓波花月圆W" panose="00020600040101010101" charset="-122"/>
              </a:rPr>
              <a:t>请输入公司名称</a:t>
            </a:r>
            <a:endParaRPr lang="zh-CN" altLang="en-US" sz="2800" b="1">
              <a:solidFill>
                <a:schemeClr val="bg1"/>
              </a:solidFill>
              <a:latin typeface="汉仪晓波花月圆W" panose="00020600040101010101" charset="-122"/>
              <a:ea typeface="汉仪晓波花月圆W" panose="00020600040101010101" charset="-122"/>
              <a:cs typeface="汉仪晓波花月圆W" panose="00020600040101010101" charset="-122"/>
            </a:endParaRPr>
          </a:p>
          <a:p>
            <a:pPr algn="ctr"/>
            <a:r>
              <a:rPr lang="en-US" altLang="zh-CN"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T</a:t>
            </a:r>
            <a:r>
              <a:rPr lang="zh-CN"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he company name</a:t>
            </a:r>
            <a:endParaRPr lang="zh-CN" altLang="en-US"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11" name="图片 10" descr="upload_post_object_v2_625568130"/>
          <p:cNvPicPr>
            <a:picLocks noChangeAspect="1"/>
          </p:cNvPicPr>
          <p:nvPr/>
        </p:nvPicPr>
        <p:blipFill>
          <a:blip r:embed="rId1"/>
          <a:stretch>
            <a:fillRect/>
          </a:stretch>
        </p:blipFill>
        <p:spPr>
          <a:xfrm>
            <a:off x="1455857" y="1115598"/>
            <a:ext cx="2290472" cy="46267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18" name="圆角矩形 17"/>
          <p:cNvSpPr/>
          <p:nvPr/>
        </p:nvSpPr>
        <p:spPr>
          <a:xfrm rot="2700000">
            <a:off x="-2308225" y="2763520"/>
            <a:ext cx="4255135" cy="4255135"/>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圆角矩形 26"/>
          <p:cNvSpPr/>
          <p:nvPr/>
        </p:nvSpPr>
        <p:spPr>
          <a:xfrm rot="2700000">
            <a:off x="1358265" y="-906780"/>
            <a:ext cx="4255135" cy="4255135"/>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custDataLst>
              <p:tags r:id="rId1"/>
            </p:custDataLst>
          </p:nvPr>
        </p:nvSpPr>
        <p:spPr>
          <a:xfrm>
            <a:off x="1652905" y="1113790"/>
            <a:ext cx="3666490" cy="768350"/>
          </a:xfrm>
          <a:prstGeom prst="rect">
            <a:avLst/>
          </a:prstGeom>
          <a:noFill/>
        </p:spPr>
        <p:txBody>
          <a:bodyPr wrap="square" rtlCol="0">
            <a:spAutoFit/>
          </a:bodyPr>
          <a:p>
            <a:pPr algn="ctr">
              <a:lnSpc>
                <a:spcPct val="100000"/>
              </a:lnSpc>
            </a:pPr>
            <a:r>
              <a:rPr lang="en-US" altLang="zh-CN" sz="4400">
                <a:solidFill>
                  <a:schemeClr val="bg1"/>
                </a:solidFill>
                <a:latin typeface="汉仪晓波花月圆W" panose="00020600040101010101" charset="-122"/>
                <a:ea typeface="汉仪晓波花月圆W" panose="00020600040101010101" charset="-122"/>
                <a:cs typeface="汉仪晓波花月圆W" panose="00020600040101010101" charset="-122"/>
              </a:rPr>
              <a:t>/</a:t>
            </a:r>
            <a:r>
              <a:rPr lang="en-US" altLang="zh-CN" sz="3200">
                <a:solidFill>
                  <a:schemeClr val="bg1"/>
                </a:solidFill>
                <a:latin typeface="汉仪晓波花月圆W" panose="00020600040101010101" charset="-122"/>
                <a:ea typeface="汉仪晓波花月圆W" panose="00020600040101010101" charset="-122"/>
                <a:cs typeface="汉仪晓波花月圆W" panose="00020600040101010101" charset="-122"/>
              </a:rPr>
              <a:t>MANUAL</a:t>
            </a:r>
            <a:endParaRPr lang="en-US" altLang="zh-CN" sz="3200">
              <a:solidFill>
                <a:schemeClr val="bg1"/>
              </a:solidFill>
              <a:latin typeface="汉仪晓波花月圆W" panose="00020600040101010101" charset="-122"/>
              <a:ea typeface="汉仪晓波花月圆W" panose="00020600040101010101" charset="-122"/>
              <a:cs typeface="汉仪长美黑简" panose="02010600000101010101" charset="-122"/>
            </a:endParaRPr>
          </a:p>
        </p:txBody>
      </p:sp>
      <p:sp>
        <p:nvSpPr>
          <p:cNvPr id="8" name="圆角矩形 7"/>
          <p:cNvSpPr/>
          <p:nvPr/>
        </p:nvSpPr>
        <p:spPr>
          <a:xfrm>
            <a:off x="633730" y="2987040"/>
            <a:ext cx="2456815" cy="3504859"/>
          </a:xfrm>
          <a:prstGeom prst="roundRect">
            <a:avLst>
              <a:gd name="adj" fmla="val 13721"/>
            </a:avLst>
          </a:prstGeom>
          <a:solidFill>
            <a:schemeClr val="bg1"/>
          </a:solidFill>
          <a:ln>
            <a:noFill/>
          </a:ln>
          <a:effectLst>
            <a:outerShdw blurRad="190500" sx="102000" sy="102000" algn="ctr" rotWithShape="0">
              <a:srgbClr val="FF829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p:nvSpPr>
        <p:spPr>
          <a:xfrm>
            <a:off x="1519555" y="3543935"/>
            <a:ext cx="685800" cy="685800"/>
          </a:xfrm>
          <a:prstGeom prst="ellipse">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latin typeface="汉仪晓波花月圆W" panose="00020600040101010101" charset="-122"/>
                <a:ea typeface="汉仪晓波花月圆W" panose="00020600040101010101" charset="-122"/>
              </a:rPr>
              <a:t>01</a:t>
            </a:r>
            <a:endParaRPr lang="en-US" altLang="zh-CN">
              <a:latin typeface="汉仪晓波花月圆W" panose="00020600040101010101" charset="-122"/>
              <a:ea typeface="汉仪晓波花月圆W" panose="00020600040101010101" charset="-122"/>
            </a:endParaRPr>
          </a:p>
        </p:txBody>
      </p:sp>
      <p:sp>
        <p:nvSpPr>
          <p:cNvPr id="3" name="文本框 2"/>
          <p:cNvSpPr txBox="1"/>
          <p:nvPr/>
        </p:nvSpPr>
        <p:spPr>
          <a:xfrm>
            <a:off x="1019810" y="4399915"/>
            <a:ext cx="1684020" cy="737235"/>
          </a:xfrm>
          <a:prstGeom prst="rect">
            <a:avLst/>
          </a:prstGeom>
          <a:noFill/>
        </p:spPr>
        <p:txBody>
          <a:bodyPr wrap="square" rtlCol="0" anchor="t">
            <a:spAutoFit/>
          </a:bodyPr>
          <a:p>
            <a:pPr algn="ctr"/>
            <a:r>
              <a:rPr lang="en-US" altLang="zh-CN" sz="1200">
                <a:solidFill>
                  <a:srgbClr val="FF8295"/>
                </a:solidFill>
                <a:latin typeface="汉仪晓波花月圆W" charset="0"/>
                <a:ea typeface="汉仪晓波花月圆W" charset="0"/>
                <a:cs typeface="汉仪晓波花月圆W" charset="0"/>
              </a:rPr>
              <a:t>Register  account</a:t>
            </a:r>
            <a:endParaRPr lang="en-US" altLang="zh-CN" sz="1200">
              <a:solidFill>
                <a:srgbClr val="FF8295"/>
              </a:solidFill>
              <a:latin typeface="汉仪晓波花月圆W" charset="0"/>
              <a:ea typeface="汉仪晓波花月圆W" charset="0"/>
              <a:cs typeface="汉仪晓波花月圆W" charset="0"/>
            </a:endParaRPr>
          </a:p>
          <a:p>
            <a:pPr marL="171450" indent="-171450" algn="l">
              <a:buChar char="•"/>
            </a:pPr>
            <a:r>
              <a:rPr lang="en-US" altLang="zh-CN" sz="1000">
                <a:solidFill>
                  <a:srgbClr val="FF8295"/>
                </a:solidFill>
                <a:latin typeface="汉仪晓波花月圆W" charset="0"/>
                <a:ea typeface="汉仪晓波花月圆W" charset="0"/>
                <a:cs typeface="汉仪晓波花月圆W" charset="0"/>
              </a:rPr>
              <a:t>Download</a:t>
            </a:r>
            <a:endParaRPr lang="en-US" altLang="zh-CN" sz="1000">
              <a:solidFill>
                <a:srgbClr val="FF8295"/>
              </a:solidFill>
              <a:latin typeface="汉仪晓波花月圆W" charset="0"/>
              <a:ea typeface="汉仪晓波花月圆W" charset="0"/>
              <a:cs typeface="汉仪晓波花月圆W" charset="0"/>
            </a:endParaRPr>
          </a:p>
          <a:p>
            <a:pPr marL="171450" indent="-171450" algn="l">
              <a:buChar char="•"/>
            </a:pPr>
            <a:r>
              <a:rPr lang="en-US" altLang="zh-CN" sz="1000">
                <a:solidFill>
                  <a:srgbClr val="FF8295"/>
                </a:solidFill>
                <a:latin typeface="汉仪晓波花月圆W" charset="0"/>
                <a:ea typeface="汉仪晓波花月圆W" charset="0"/>
                <a:cs typeface="汉仪晓波花月圆W" charset="0"/>
              </a:rPr>
              <a:t>Register</a:t>
            </a:r>
            <a:endParaRPr lang="en-US" altLang="zh-CN" sz="1000">
              <a:solidFill>
                <a:srgbClr val="FF8295"/>
              </a:solidFill>
              <a:latin typeface="汉仪晓波花月圆W" charset="0"/>
              <a:ea typeface="汉仪晓波花月圆W" charset="0"/>
              <a:cs typeface="汉仪晓波花月圆W" charset="0"/>
            </a:endParaRPr>
          </a:p>
          <a:p>
            <a:pPr indent="0" algn="l">
              <a:buNone/>
            </a:pPr>
            <a:endParaRPr lang="zh-CN" altLang="en-US" sz="1000">
              <a:solidFill>
                <a:srgbClr val="FF8295"/>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4" name="圆角矩形 3"/>
          <p:cNvSpPr/>
          <p:nvPr/>
        </p:nvSpPr>
        <p:spPr>
          <a:xfrm>
            <a:off x="3457575" y="2987040"/>
            <a:ext cx="2456815" cy="3504847"/>
          </a:xfrm>
          <a:prstGeom prst="roundRect">
            <a:avLst>
              <a:gd name="adj" fmla="val 13721"/>
            </a:avLst>
          </a:prstGeom>
          <a:solidFill>
            <a:schemeClr val="bg1"/>
          </a:solidFill>
          <a:ln>
            <a:noFill/>
          </a:ln>
          <a:effectLst>
            <a:outerShdw blurRad="190500" sx="102000" sy="102000" algn="ctr" rotWithShape="0">
              <a:srgbClr val="FF829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4343400" y="3543935"/>
            <a:ext cx="685800" cy="685800"/>
          </a:xfrm>
          <a:prstGeom prst="ellipse">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latin typeface="汉仪晓波花月圆W" panose="00020600040101010101" charset="-122"/>
                <a:ea typeface="汉仪晓波花月圆W" panose="00020600040101010101" charset="-122"/>
              </a:rPr>
              <a:t>02</a:t>
            </a:r>
            <a:endParaRPr lang="en-US" altLang="zh-CN">
              <a:latin typeface="汉仪晓波花月圆W" panose="00020600040101010101" charset="-122"/>
              <a:ea typeface="汉仪晓波花月圆W" panose="00020600040101010101" charset="-122"/>
            </a:endParaRPr>
          </a:p>
        </p:txBody>
      </p:sp>
      <p:sp>
        <p:nvSpPr>
          <p:cNvPr id="7" name="圆角矩形 6"/>
          <p:cNvSpPr/>
          <p:nvPr/>
        </p:nvSpPr>
        <p:spPr>
          <a:xfrm>
            <a:off x="6278880" y="2987040"/>
            <a:ext cx="2456815" cy="3504847"/>
          </a:xfrm>
          <a:prstGeom prst="roundRect">
            <a:avLst>
              <a:gd name="adj" fmla="val 13721"/>
            </a:avLst>
          </a:prstGeom>
          <a:solidFill>
            <a:schemeClr val="bg1"/>
          </a:solidFill>
          <a:ln>
            <a:noFill/>
          </a:ln>
          <a:effectLst>
            <a:outerShdw blurRad="190500" sx="102000" sy="102000" algn="ctr" rotWithShape="0">
              <a:srgbClr val="FF829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7164705" y="3543935"/>
            <a:ext cx="685800" cy="685800"/>
          </a:xfrm>
          <a:prstGeom prst="ellipse">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latin typeface="汉仪晓波花月圆W" panose="00020600040101010101" charset="-122"/>
                <a:ea typeface="汉仪晓波花月圆W" panose="00020600040101010101" charset="-122"/>
              </a:rPr>
              <a:t>03</a:t>
            </a:r>
            <a:endParaRPr lang="en-US" altLang="zh-CN">
              <a:latin typeface="汉仪晓波花月圆W" panose="00020600040101010101" charset="-122"/>
              <a:ea typeface="汉仪晓波花月圆W" panose="00020600040101010101" charset="-122"/>
            </a:endParaRPr>
          </a:p>
        </p:txBody>
      </p:sp>
      <p:sp>
        <p:nvSpPr>
          <p:cNvPr id="11" name="圆角矩形 10"/>
          <p:cNvSpPr/>
          <p:nvPr/>
        </p:nvSpPr>
        <p:spPr>
          <a:xfrm>
            <a:off x="9102725" y="2987040"/>
            <a:ext cx="2456815" cy="3504847"/>
          </a:xfrm>
          <a:prstGeom prst="roundRect">
            <a:avLst>
              <a:gd name="adj" fmla="val 13721"/>
            </a:avLst>
          </a:prstGeom>
          <a:solidFill>
            <a:schemeClr val="bg1"/>
          </a:solidFill>
          <a:ln>
            <a:noFill/>
          </a:ln>
          <a:effectLst>
            <a:outerShdw blurRad="190500" sx="102000" sy="102000" algn="ctr" rotWithShape="0">
              <a:srgbClr val="FF822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9988550" y="3543935"/>
            <a:ext cx="685800" cy="685800"/>
          </a:xfrm>
          <a:prstGeom prst="ellipse">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latin typeface="汉仪晓波花月圆W" panose="00020600040101010101" charset="-122"/>
                <a:ea typeface="汉仪晓波花月圆W" panose="00020600040101010101" charset="-122"/>
              </a:rPr>
              <a:t>04</a:t>
            </a:r>
            <a:endParaRPr lang="en-US" altLang="zh-CN">
              <a:latin typeface="汉仪晓波花月圆W" panose="00020600040101010101" charset="-122"/>
              <a:ea typeface="汉仪晓波花月圆W" panose="00020600040101010101" charset="-122"/>
            </a:endParaRPr>
          </a:p>
        </p:txBody>
      </p:sp>
      <p:sp>
        <p:nvSpPr>
          <p:cNvPr id="15" name="文本框 14"/>
          <p:cNvSpPr txBox="1"/>
          <p:nvPr/>
        </p:nvSpPr>
        <p:spPr>
          <a:xfrm>
            <a:off x="3843655" y="4399915"/>
            <a:ext cx="1684020" cy="1045210"/>
          </a:xfrm>
          <a:prstGeom prst="rect">
            <a:avLst/>
          </a:prstGeom>
          <a:noFill/>
        </p:spPr>
        <p:txBody>
          <a:bodyPr wrap="square" rtlCol="0" anchor="t">
            <a:spAutoFit/>
          </a:bodyPr>
          <a:p>
            <a:pPr algn="ctr"/>
            <a:r>
              <a:rPr lang="en-US" altLang="zh-CN" sz="1200">
                <a:solidFill>
                  <a:srgbClr val="FF8295"/>
                </a:solidFill>
                <a:latin typeface="汉仪晓波花月圆W" charset="0"/>
                <a:ea typeface="汉仪晓波花月圆W" charset="0"/>
                <a:cs typeface="汉仪晓波花月圆W" charset="0"/>
                <a:sym typeface="+mn-ea"/>
              </a:rPr>
              <a:t>Add Skylight</a:t>
            </a:r>
            <a:endParaRPr lang="en-US" altLang="zh-CN" sz="1200">
              <a:solidFill>
                <a:srgbClr val="FF8295"/>
              </a:solidFill>
              <a:latin typeface="汉仪晓波花月圆W" charset="0"/>
              <a:ea typeface="汉仪晓波花月圆W" charset="0"/>
              <a:cs typeface="汉仪晓波花月圆W" charset="0"/>
              <a:sym typeface="+mn-ea"/>
            </a:endParaRPr>
          </a:p>
          <a:p>
            <a:pPr marL="171450" indent="-171450" algn="l">
              <a:buChar char="•"/>
            </a:pPr>
            <a:r>
              <a:rPr lang="en-US" altLang="zh-CN" sz="1000">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rPr>
              <a:t>indicator light</a:t>
            </a:r>
            <a:endParaRPr lang="en-US" altLang="zh-CN" sz="1000">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endParaRPr>
          </a:p>
          <a:p>
            <a:pPr marL="171450" indent="-171450" algn="l">
              <a:buChar char="•"/>
            </a:pPr>
            <a:r>
              <a:rPr lang="en-US" altLang="zh-CN" sz="1000">
                <a:solidFill>
                  <a:srgbClr val="FF8295"/>
                </a:solidFill>
                <a:latin typeface="汉仪晓波花月圆W" charset="0"/>
                <a:ea typeface="汉仪晓波花月圆W" charset="0"/>
                <a:cs typeface="汉仪晓波花月圆W" charset="0"/>
                <a:sym typeface="+mn-ea"/>
              </a:rPr>
              <a:t>add device</a:t>
            </a:r>
            <a:endParaRPr lang="en-US" altLang="zh-CN" sz="1000">
              <a:solidFill>
                <a:srgbClr val="FF8295"/>
              </a:solidFill>
              <a:latin typeface="汉仪晓波花月圆W" charset="0"/>
              <a:ea typeface="汉仪晓波花月圆W" charset="0"/>
              <a:cs typeface="汉仪晓波花月圆W" charset="0"/>
              <a:sym typeface="+mn-ea"/>
            </a:endParaRPr>
          </a:p>
          <a:p>
            <a:pPr marL="171450" indent="-171450" algn="l">
              <a:buChar char="•"/>
            </a:pPr>
            <a:r>
              <a:rPr lang="en-US" altLang="zh-CN" sz="1000">
                <a:solidFill>
                  <a:srgbClr val="FF8295"/>
                </a:solidFill>
                <a:latin typeface="汉仪晓波花月圆W" charset="0"/>
                <a:ea typeface="汉仪晓波花月圆W" charset="0"/>
                <a:cs typeface="汉仪晓波花月圆W" charset="0"/>
                <a:sym typeface="+mn-ea"/>
              </a:rPr>
              <a:t>add failed </a:t>
            </a:r>
            <a:r>
              <a:rPr lang="zh-CN" altLang="en-US" sz="1000">
                <a:solidFill>
                  <a:srgbClr val="FF8295"/>
                </a:solidFill>
                <a:latin typeface="汉仪晓波花月圆W" charset="0"/>
                <a:ea typeface="汉仪晓波花月圆W" charset="0"/>
                <a:cs typeface="汉仪晓波花月圆W" charset="0"/>
                <a:sym typeface="+mn-ea"/>
              </a:rPr>
              <a:t>&amp; </a:t>
            </a:r>
            <a:r>
              <a:rPr lang="en-US" altLang="zh-CN" sz="1000">
                <a:solidFill>
                  <a:srgbClr val="FF8295"/>
                </a:solidFill>
                <a:latin typeface="汉仪晓波花月圆W" charset="0"/>
                <a:ea typeface="汉仪晓波花月圆W" charset="0"/>
                <a:cs typeface="汉仪晓波花月圆W" charset="0"/>
                <a:sym typeface="+mn-ea"/>
              </a:rPr>
              <a:t>solution</a:t>
            </a:r>
            <a:endParaRPr lang="en-US" altLang="zh-CN" sz="1000">
              <a:solidFill>
                <a:srgbClr val="FF8295"/>
              </a:solidFill>
              <a:latin typeface="汉仪晓波花月圆W" charset="0"/>
              <a:ea typeface="汉仪晓波花月圆W" charset="0"/>
              <a:cs typeface="汉仪晓波花月圆W" charset="0"/>
              <a:sym typeface="+mn-ea"/>
            </a:endParaRPr>
          </a:p>
          <a:p>
            <a:pPr marL="171450" indent="-171450" algn="l">
              <a:buChar char="•"/>
            </a:pPr>
            <a:r>
              <a:rPr lang="en-US" altLang="zh-CN" sz="1000">
                <a:solidFill>
                  <a:srgbClr val="FF8295"/>
                </a:solidFill>
                <a:latin typeface="汉仪晓波花月圆W" charset="0"/>
                <a:ea typeface="汉仪晓波花月圆W" charset="0"/>
                <a:cs typeface="汉仪晓波花月圆W" charset="0"/>
                <a:sym typeface="+mn-ea"/>
              </a:rPr>
              <a:t>Reset Skylight</a:t>
            </a:r>
            <a:endParaRPr lang="en-US" altLang="zh-CN" sz="1000">
              <a:solidFill>
                <a:srgbClr val="FF8295"/>
              </a:solidFill>
              <a:latin typeface="汉仪晓波花月圆W" charset="0"/>
              <a:ea typeface="汉仪晓波花月圆W" charset="0"/>
              <a:cs typeface="汉仪晓波花月圆W" charset="0"/>
              <a:sym typeface="+mn-ea"/>
            </a:endParaRPr>
          </a:p>
          <a:p>
            <a:pPr marL="171450" indent="-171450" algn="l">
              <a:buChar char="•"/>
            </a:pPr>
            <a:r>
              <a:rPr lang="en-US" altLang="zh-CN" sz="1000">
                <a:solidFill>
                  <a:srgbClr val="FF8295"/>
                </a:solidFill>
                <a:latin typeface="汉仪晓波花月圆W" charset="0"/>
                <a:ea typeface="汉仪晓波花月圆W" charset="0"/>
                <a:cs typeface="汉仪晓波花月圆W" charset="0"/>
                <a:sym typeface="+mn-ea"/>
              </a:rPr>
              <a:t>create group</a:t>
            </a:r>
            <a:endParaRPr lang="zh-CN" altLang="en-US" sz="1000">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16" name="文本框 15"/>
          <p:cNvSpPr txBox="1"/>
          <p:nvPr/>
        </p:nvSpPr>
        <p:spPr>
          <a:xfrm>
            <a:off x="6494661" y="4399947"/>
            <a:ext cx="2077010" cy="400049"/>
          </a:xfrm>
          <a:prstGeom prst="rect">
            <a:avLst/>
          </a:prstGeom>
          <a:noFill/>
        </p:spPr>
        <p:txBody>
          <a:bodyPr wrap="square" rtlCol="0" anchor="t">
            <a:noAutofit/>
          </a:bodyPr>
          <a:p>
            <a:pPr algn="ctr"/>
            <a:r>
              <a:rPr lang="en-US" altLang="zh-CN" sz="1200">
                <a:solidFill>
                  <a:srgbClr val="FF8295"/>
                </a:solidFill>
                <a:latin typeface="汉仪晓波花月圆W" charset="0"/>
                <a:ea typeface="汉仪晓波花月圆W" charset="0"/>
                <a:cs typeface="汉仪晓波花月圆W" charset="0"/>
                <a:sym typeface="+mn-ea"/>
              </a:rPr>
              <a:t>Binding Dimmer</a:t>
            </a:r>
            <a:endParaRPr lang="en-US" altLang="zh-CN" sz="1200">
              <a:solidFill>
                <a:srgbClr val="FF8295"/>
              </a:solidFill>
              <a:latin typeface="汉仪晓波花月圆W" charset="0"/>
              <a:ea typeface="汉仪晓波花月圆W" charset="0"/>
              <a:cs typeface="汉仪晓波花月圆W" charset="0"/>
              <a:sym typeface="+mn-ea"/>
            </a:endParaRPr>
          </a:p>
          <a:p>
            <a:pPr marL="171450" indent="-171450" algn="l">
              <a:buChar char="•"/>
            </a:pPr>
            <a:r>
              <a:rPr lang="en-US" altLang="zh-CN" sz="1000">
                <a:solidFill>
                  <a:srgbClr val="FF8295"/>
                </a:solidFill>
                <a:latin typeface="汉仪晓波花月圆W" charset="0"/>
                <a:ea typeface="汉仪晓波花月圆W" charset="0"/>
                <a:cs typeface="汉仪晓波花月圆W" charset="0"/>
                <a:sym typeface="+mn-ea"/>
              </a:rPr>
              <a:t>Three types of dimmers</a:t>
            </a:r>
            <a:endParaRPr lang="en-US" altLang="zh-CN" sz="1000">
              <a:solidFill>
                <a:srgbClr val="FF8295"/>
              </a:solidFill>
              <a:latin typeface="汉仪晓波花月圆W" charset="0"/>
              <a:ea typeface="汉仪晓波花月圆W" charset="0"/>
              <a:cs typeface="汉仪晓波花月圆W" charset="0"/>
              <a:sym typeface="+mn-ea"/>
            </a:endParaRPr>
          </a:p>
          <a:p>
            <a:pPr marL="171450" indent="-171450" algn="l">
              <a:buChar char="•"/>
            </a:pPr>
            <a:r>
              <a:rPr lang="en-US" altLang="zh-CN" sz="1000">
                <a:solidFill>
                  <a:srgbClr val="FF8295"/>
                </a:solidFill>
                <a:latin typeface="汉仪晓波花月圆W" charset="0"/>
                <a:ea typeface="汉仪晓波花月圆W" charset="0"/>
                <a:cs typeface="汉仪晓波花月圆W" charset="0"/>
                <a:sym typeface="+mn-ea"/>
              </a:rPr>
              <a:t>add dimmer </a:t>
            </a:r>
            <a:r>
              <a:rPr lang="zh-CN" altLang="en-US" sz="1000">
                <a:solidFill>
                  <a:srgbClr val="FF8295"/>
                </a:solidFill>
                <a:latin typeface="汉仪晓波花月圆W" charset="0"/>
                <a:ea typeface="汉仪晓波花月圆W" charset="0"/>
                <a:cs typeface="汉仪晓波花月圆W" charset="0"/>
                <a:sym typeface="+mn-ea"/>
              </a:rPr>
              <a:t>&amp; </a:t>
            </a:r>
            <a:r>
              <a:rPr lang="en-US" altLang="zh-CN" sz="1000">
                <a:solidFill>
                  <a:srgbClr val="FF8295"/>
                </a:solidFill>
                <a:latin typeface="汉仪晓波花月圆W" charset="0"/>
                <a:ea typeface="汉仪晓波花月圆W" charset="0"/>
                <a:cs typeface="汉仪晓波花月圆W" charset="0"/>
                <a:sym typeface="+mn-ea"/>
              </a:rPr>
              <a:t>bind Skylight</a:t>
            </a:r>
            <a:endParaRPr lang="en-US" altLang="zh-CN" sz="1000">
              <a:solidFill>
                <a:srgbClr val="FF8295"/>
              </a:solidFill>
              <a:latin typeface="汉仪晓波花月圆W" charset="0"/>
              <a:ea typeface="汉仪晓波花月圆W" charset="0"/>
              <a:cs typeface="汉仪晓波花月圆W" charset="0"/>
              <a:sym typeface="+mn-ea"/>
            </a:endParaRPr>
          </a:p>
          <a:p>
            <a:pPr marL="171450" indent="-171450" algn="l">
              <a:buChar char="•"/>
            </a:pPr>
            <a:r>
              <a:rPr lang="en-US" altLang="zh-CN" sz="1000">
                <a:solidFill>
                  <a:srgbClr val="FF8295"/>
                </a:solidFill>
                <a:latin typeface="汉仪晓波花月圆W" charset="0"/>
                <a:ea typeface="汉仪晓波花月圆W" charset="0"/>
                <a:cs typeface="汉仪晓波花月圆W" charset="0"/>
                <a:sym typeface="+mn-ea"/>
              </a:rPr>
              <a:t>dimmer reset</a:t>
            </a:r>
            <a:endParaRPr lang="zh-CN" altLang="en-US" sz="1200">
              <a:solidFill>
                <a:srgbClr val="FF8295"/>
              </a:solidFill>
              <a:latin typeface="汉仪晓波花月圆W" charset="0"/>
              <a:ea typeface="汉仪晓波花月圆W" charset="0"/>
              <a:cs typeface="汉仪晓波花月圆W" charset="0"/>
              <a:sym typeface="+mn-ea"/>
            </a:endParaRPr>
          </a:p>
        </p:txBody>
      </p:sp>
      <p:sp>
        <p:nvSpPr>
          <p:cNvPr id="17" name="文本框 16"/>
          <p:cNvSpPr txBox="1"/>
          <p:nvPr/>
        </p:nvSpPr>
        <p:spPr>
          <a:xfrm>
            <a:off x="9489440" y="4399915"/>
            <a:ext cx="1684020" cy="614045"/>
          </a:xfrm>
          <a:prstGeom prst="rect">
            <a:avLst/>
          </a:prstGeom>
          <a:noFill/>
        </p:spPr>
        <p:txBody>
          <a:bodyPr wrap="square" rtlCol="0" anchor="t">
            <a:spAutoFit/>
          </a:bodyPr>
          <a:p>
            <a:pPr algn="ctr"/>
            <a:r>
              <a:rPr lang="zh-CN" altLang="en-US" sz="1200">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rPr>
              <a:t>Product function</a:t>
            </a:r>
            <a:endParaRPr lang="zh-CN" altLang="en-US" sz="1200">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endParaRPr>
          </a:p>
          <a:p>
            <a:pPr marL="171450" indent="-171450" algn="l">
              <a:buChar char="•"/>
            </a:pPr>
            <a:r>
              <a:rPr lang="en-US" altLang="zh-CN" sz="1000">
                <a:solidFill>
                  <a:srgbClr val="FF8295"/>
                </a:solidFill>
                <a:latin typeface="汉仪晓波花月圆W" charset="0"/>
                <a:ea typeface="汉仪晓波花月圆W" charset="0"/>
                <a:cs typeface="汉仪晓波花月圆W" charset="0"/>
                <a:sym typeface="+mn-ea"/>
              </a:rPr>
              <a:t>Skylight</a:t>
            </a:r>
            <a:endParaRPr lang="en-US" altLang="zh-CN" sz="1000">
              <a:solidFill>
                <a:srgbClr val="FF8295"/>
              </a:solidFill>
              <a:latin typeface="汉仪晓波花月圆W" charset="0"/>
              <a:ea typeface="汉仪晓波花月圆W" charset="0"/>
              <a:cs typeface="汉仪晓波花月圆W" charset="0"/>
              <a:sym typeface="+mn-ea"/>
            </a:endParaRPr>
          </a:p>
          <a:p>
            <a:pPr marL="171450" indent="-171450" algn="l">
              <a:buChar char="•"/>
            </a:pPr>
            <a:endParaRPr lang="zh-CN" altLang="en-US" sz="1200">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7" name="圆角矩形 6"/>
          <p:cNvSpPr/>
          <p:nvPr/>
        </p:nvSpPr>
        <p:spPr>
          <a:xfrm rot="2700000">
            <a:off x="8093710" y="2068195"/>
            <a:ext cx="7649210" cy="764921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4" name="组合 43"/>
          <p:cNvGrpSpPr/>
          <p:nvPr/>
        </p:nvGrpSpPr>
        <p:grpSpPr>
          <a:xfrm>
            <a:off x="864235" y="1433830"/>
            <a:ext cx="3112135" cy="1903730"/>
            <a:chOff x="1361" y="2258"/>
            <a:chExt cx="4901" cy="2998"/>
          </a:xfrm>
        </p:grpSpPr>
        <p:sp>
          <p:nvSpPr>
            <p:cNvPr id="22" name="圆角矩形 21"/>
            <p:cNvSpPr/>
            <p:nvPr/>
          </p:nvSpPr>
          <p:spPr>
            <a:xfrm>
              <a:off x="1361" y="2258"/>
              <a:ext cx="4901" cy="2998"/>
            </a:xfrm>
            <a:prstGeom prst="roundRect">
              <a:avLst>
                <a:gd name="adj" fmla="val 16666"/>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9" name="组合 38"/>
            <p:cNvGrpSpPr/>
            <p:nvPr/>
          </p:nvGrpSpPr>
          <p:grpSpPr>
            <a:xfrm>
              <a:off x="1679" y="2682"/>
              <a:ext cx="4329" cy="1730"/>
              <a:chOff x="1608" y="2607"/>
              <a:chExt cx="4329" cy="1730"/>
            </a:xfrm>
          </p:grpSpPr>
          <p:sp>
            <p:nvSpPr>
              <p:cNvPr id="48" name="文本框 47"/>
              <p:cNvSpPr txBox="1"/>
              <p:nvPr/>
            </p:nvSpPr>
            <p:spPr>
              <a:xfrm>
                <a:off x="2783" y="2634"/>
                <a:ext cx="3154" cy="1703"/>
              </a:xfrm>
              <a:prstGeom prst="rect">
                <a:avLst/>
              </a:prstGeom>
              <a:noFill/>
            </p:spPr>
            <p:txBody>
              <a:bodyPr wrap="square" rtlCol="0" anchor="t">
                <a:noAutofit/>
              </a:bodyPr>
              <a:p>
                <a:pPr algn="just">
                  <a:lnSpc>
                    <a:spcPct val="150000"/>
                  </a:lnSpc>
                </a:pPr>
                <a:r>
                  <a:rPr lang="en-US" altLang="zh-CN" sz="1400" b="1">
                    <a:solidFill>
                      <a:srgbClr val="717DE1"/>
                    </a:solidFill>
                    <a:latin typeface="汉仪晓波花月圆W" charset="0"/>
                    <a:ea typeface="汉仪晓波花月圆W" charset="0"/>
                    <a:cs typeface="汉仪晓波花月圆W" charset="0"/>
                    <a:sym typeface="+mn-ea"/>
                  </a:rPr>
                  <a:t>CCT</a:t>
                </a:r>
                <a:endParaRPr lang="en-US" altLang="zh-CN" sz="1400" b="1">
                  <a:solidFill>
                    <a:srgbClr val="717DE1"/>
                  </a:solidFill>
                  <a:latin typeface="汉仪晓波花月圆W" charset="0"/>
                  <a:ea typeface="汉仪晓波花月圆W" charset="0"/>
                  <a:cs typeface="汉仪晓波花月圆W" charset="0"/>
                  <a:sym typeface="+mn-ea"/>
                </a:endParaRPr>
              </a:p>
              <a:p>
                <a:pPr algn="just">
                  <a:lnSpc>
                    <a:spcPct val="150000"/>
                  </a:lnSpc>
                </a:pPr>
                <a:r>
                  <a:rPr lang="en-US" altLang="zh-CN" sz="1000">
                    <a:solidFill>
                      <a:schemeClr val="tx1"/>
                    </a:solidFill>
                    <a:latin typeface="汉仪晓波花月圆W" charset="0"/>
                    <a:ea typeface="汉仪晓波花月圆W" charset="0"/>
                    <a:cs typeface="汉仪晓波花月圆W" charset="0"/>
                    <a:sym typeface="+mn-ea"/>
                  </a:rPr>
                  <a:t>Adjust the color temperature and brightness of Skylight.</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37" name="文本框 36"/>
              <p:cNvSpPr txBox="1"/>
              <p:nvPr/>
            </p:nvSpPr>
            <p:spPr>
              <a:xfrm>
                <a:off x="1608" y="2607"/>
                <a:ext cx="1234" cy="1016"/>
              </a:xfrm>
              <a:prstGeom prst="rect">
                <a:avLst/>
              </a:prstGeom>
              <a:noFill/>
            </p:spPr>
            <p:txBody>
              <a:bodyPr wrap="none" rtlCol="0" anchor="t">
                <a:spAutoFit/>
              </a:bodyPr>
              <a:p>
                <a:r>
                  <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01</a:t>
                </a:r>
                <a:endPar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grpSp>
      <p:grpSp>
        <p:nvGrpSpPr>
          <p:cNvPr id="52" name="组合 51"/>
          <p:cNvGrpSpPr/>
          <p:nvPr/>
        </p:nvGrpSpPr>
        <p:grpSpPr>
          <a:xfrm>
            <a:off x="4539933" y="1433830"/>
            <a:ext cx="3112135" cy="1903730"/>
            <a:chOff x="1361" y="2258"/>
            <a:chExt cx="4901" cy="2998"/>
          </a:xfrm>
        </p:grpSpPr>
        <p:sp>
          <p:nvSpPr>
            <p:cNvPr id="54" name="圆角矩形 53"/>
            <p:cNvSpPr/>
            <p:nvPr/>
          </p:nvSpPr>
          <p:spPr>
            <a:xfrm>
              <a:off x="1361" y="2258"/>
              <a:ext cx="4901" cy="2998"/>
            </a:xfrm>
            <a:prstGeom prst="roundRect">
              <a:avLst>
                <a:gd name="adj" fmla="val 16666"/>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5" name="组合 54"/>
            <p:cNvGrpSpPr/>
            <p:nvPr/>
          </p:nvGrpSpPr>
          <p:grpSpPr>
            <a:xfrm>
              <a:off x="1679" y="2682"/>
              <a:ext cx="4131" cy="2151"/>
              <a:chOff x="1608" y="2607"/>
              <a:chExt cx="4131" cy="2151"/>
            </a:xfrm>
          </p:grpSpPr>
          <p:sp>
            <p:nvSpPr>
              <p:cNvPr id="56" name="文本框 55"/>
              <p:cNvSpPr txBox="1"/>
              <p:nvPr/>
            </p:nvSpPr>
            <p:spPr>
              <a:xfrm>
                <a:off x="2783" y="2634"/>
                <a:ext cx="2644" cy="1743"/>
              </a:xfrm>
              <a:prstGeom prst="rect">
                <a:avLst/>
              </a:prstGeom>
              <a:noFill/>
            </p:spPr>
            <p:txBody>
              <a:bodyPr wrap="square" rtlCol="0" anchor="t">
                <a:noAutofit/>
              </a:bodyPr>
              <a:p>
                <a:pPr algn="just">
                  <a:lnSpc>
                    <a:spcPct val="150000"/>
                  </a:lnSpc>
                </a:pPr>
                <a:r>
                  <a:rPr lang="en-US" altLang="zh-CN" sz="1400" b="1">
                    <a:solidFill>
                      <a:srgbClr val="717DE1"/>
                    </a:solidFill>
                    <a:latin typeface="汉仪晓波花月圆W" charset="0"/>
                    <a:ea typeface="汉仪晓波花月圆W" charset="0"/>
                    <a:cs typeface="汉仪晓波花月圆W" charset="0"/>
                    <a:sym typeface="+mn-ea"/>
                  </a:rPr>
                  <a:t>Classic</a:t>
                </a:r>
                <a:endParaRPr lang="en-US" altLang="zh-CN" sz="1400" b="1">
                  <a:solidFill>
                    <a:srgbClr val="717DE1"/>
                  </a:solidFill>
                  <a:latin typeface="汉仪晓波花月圆W" charset="0"/>
                  <a:ea typeface="汉仪晓波花月圆W" charset="0"/>
                  <a:cs typeface="汉仪晓波花月圆W" charset="0"/>
                  <a:sym typeface="+mn-ea"/>
                </a:endParaRPr>
              </a:p>
              <a:p>
                <a:pPr algn="just">
                  <a:lnSpc>
                    <a:spcPct val="150000"/>
                  </a:lnSpc>
                </a:pPr>
                <a:r>
                  <a:rPr lang="en-US" altLang="zh-CN" sz="1000">
                    <a:solidFill>
                      <a:schemeClr val="tx1"/>
                    </a:solidFill>
                    <a:latin typeface="汉仪晓波花月圆W" charset="0"/>
                    <a:ea typeface="汉仪晓波花月圆W" charset="0"/>
                    <a:cs typeface="汉仪晓波花月圆W" charset="0"/>
                    <a:sym typeface="+mn-ea"/>
                  </a:rPr>
                  <a:t>9 commonly used color temperature values.</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57" name="文本框 56"/>
              <p:cNvSpPr txBox="1"/>
              <p:nvPr/>
            </p:nvSpPr>
            <p:spPr>
              <a:xfrm>
                <a:off x="1608" y="2607"/>
                <a:ext cx="1234" cy="1016"/>
              </a:xfrm>
              <a:prstGeom prst="rect">
                <a:avLst/>
              </a:prstGeom>
              <a:noFill/>
            </p:spPr>
            <p:txBody>
              <a:bodyPr wrap="none" rtlCol="0" anchor="t">
                <a:spAutoFit/>
              </a:bodyPr>
              <a:p>
                <a:r>
                  <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02</a:t>
                </a:r>
                <a:endPar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58" name="圆角矩形 57"/>
              <p:cNvSpPr/>
              <p:nvPr/>
            </p:nvSpPr>
            <p:spPr>
              <a:xfrm>
                <a:off x="4174" y="4303"/>
                <a:ext cx="1565" cy="455"/>
              </a:xfrm>
              <a:prstGeom prst="roundRect">
                <a:avLst>
                  <a:gd name="adj" fmla="val 50000"/>
                </a:avLst>
              </a:prstGeom>
              <a:no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r>
                  <a:rPr lang="en-US" altLang="zh-CN" sz="1000">
                    <a:solidFill>
                      <a:srgbClr val="717DE1"/>
                    </a:solidFill>
                    <a:latin typeface="汉仪晓波花月圆W" charset="0"/>
                    <a:ea typeface="汉仪晓波花月圆W" charset="0"/>
                    <a:cs typeface="汉仪晓波花月圆W" charset="0"/>
                    <a:sym typeface="+mn-ea"/>
                    <a:hlinkClick r:id="rId1" action="ppaction://hlinksldjump"/>
                  </a:rPr>
                  <a:t>read more</a:t>
                </a:r>
                <a:endParaRPr lang="zh-CN" altLang="en-US" sz="1000">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grpSp>
      <p:grpSp>
        <p:nvGrpSpPr>
          <p:cNvPr id="59" name="组合 58"/>
          <p:cNvGrpSpPr/>
          <p:nvPr/>
        </p:nvGrpSpPr>
        <p:grpSpPr>
          <a:xfrm>
            <a:off x="8219123" y="1433830"/>
            <a:ext cx="3112135" cy="1903730"/>
            <a:chOff x="1361" y="2258"/>
            <a:chExt cx="4901" cy="2998"/>
          </a:xfrm>
        </p:grpSpPr>
        <p:sp>
          <p:nvSpPr>
            <p:cNvPr id="60" name="圆角矩形 59"/>
            <p:cNvSpPr/>
            <p:nvPr/>
          </p:nvSpPr>
          <p:spPr>
            <a:xfrm>
              <a:off x="1361" y="2258"/>
              <a:ext cx="4901" cy="2998"/>
            </a:xfrm>
            <a:prstGeom prst="roundRect">
              <a:avLst>
                <a:gd name="adj" fmla="val 16666"/>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1" name="组合 60"/>
            <p:cNvGrpSpPr/>
            <p:nvPr/>
          </p:nvGrpSpPr>
          <p:grpSpPr>
            <a:xfrm>
              <a:off x="1679" y="2682"/>
              <a:ext cx="4001" cy="1406"/>
              <a:chOff x="1608" y="2607"/>
              <a:chExt cx="4001" cy="1406"/>
            </a:xfrm>
          </p:grpSpPr>
          <p:sp>
            <p:nvSpPr>
              <p:cNvPr id="62" name="文本框 61"/>
              <p:cNvSpPr txBox="1"/>
              <p:nvPr/>
            </p:nvSpPr>
            <p:spPr>
              <a:xfrm>
                <a:off x="2783" y="2634"/>
                <a:ext cx="2826" cy="1379"/>
              </a:xfrm>
              <a:prstGeom prst="rect">
                <a:avLst/>
              </a:prstGeom>
              <a:noFill/>
            </p:spPr>
            <p:txBody>
              <a:bodyPr wrap="square" rtlCol="0" anchor="t">
                <a:spAutoFit/>
              </a:bodyPr>
              <a:p>
                <a:pPr algn="just">
                  <a:lnSpc>
                    <a:spcPct val="150000"/>
                  </a:lnSpc>
                </a:pPr>
                <a:r>
                  <a:rPr lang="en-US" altLang="zh-CN" sz="1400" b="1">
                    <a:solidFill>
                      <a:srgbClr val="717DE1"/>
                    </a:solidFill>
                    <a:latin typeface="汉仪晓波花月圆W" charset="0"/>
                    <a:ea typeface="汉仪晓波花月圆W" charset="0"/>
                    <a:cs typeface="汉仪晓波花月圆W" charset="0"/>
                    <a:sym typeface="+mn-ea"/>
                  </a:rPr>
                  <a:t>Scence</a:t>
                </a:r>
                <a:endParaRPr lang="en-US" altLang="zh-CN" sz="1400" b="1">
                  <a:solidFill>
                    <a:srgbClr val="717DE1"/>
                  </a:solidFill>
                  <a:latin typeface="汉仪晓波花月圆W" charset="0"/>
                  <a:ea typeface="汉仪晓波花月圆W" charset="0"/>
                  <a:cs typeface="汉仪晓波花月圆W" charset="0"/>
                  <a:sym typeface="+mn-ea"/>
                </a:endParaRPr>
              </a:p>
              <a:p>
                <a:pPr algn="just">
                  <a:lnSpc>
                    <a:spcPct val="150000"/>
                  </a:lnSpc>
                </a:pPr>
                <a:r>
                  <a:rPr lang="en-US" altLang="zh-CN" sz="1000">
                    <a:solidFill>
                      <a:schemeClr val="tx1"/>
                    </a:solidFill>
                    <a:latin typeface="汉仪晓波花月圆W" charset="0"/>
                    <a:ea typeface="汉仪晓波花月圆W" charset="0"/>
                    <a:cs typeface="汉仪晓波花月圆W" charset="0"/>
                    <a:sym typeface="+mn-ea"/>
                  </a:rPr>
                  <a:t>8 scenes, from sunrise to night sky.</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63" name="文本框 62"/>
              <p:cNvSpPr txBox="1"/>
              <p:nvPr/>
            </p:nvSpPr>
            <p:spPr>
              <a:xfrm>
                <a:off x="1608" y="2607"/>
                <a:ext cx="1234" cy="1016"/>
              </a:xfrm>
              <a:prstGeom prst="rect">
                <a:avLst/>
              </a:prstGeom>
              <a:noFill/>
            </p:spPr>
            <p:txBody>
              <a:bodyPr wrap="none" rtlCol="0" anchor="t">
                <a:spAutoFit/>
              </a:bodyPr>
              <a:p>
                <a:r>
                  <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03</a:t>
                </a:r>
                <a:endPar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grpSp>
      <p:grpSp>
        <p:nvGrpSpPr>
          <p:cNvPr id="65" name="组合 64"/>
          <p:cNvGrpSpPr/>
          <p:nvPr/>
        </p:nvGrpSpPr>
        <p:grpSpPr>
          <a:xfrm>
            <a:off x="864235" y="3858260"/>
            <a:ext cx="3112135" cy="1903730"/>
            <a:chOff x="1361" y="2258"/>
            <a:chExt cx="4901" cy="2998"/>
          </a:xfrm>
        </p:grpSpPr>
        <p:sp>
          <p:nvSpPr>
            <p:cNvPr id="66" name="圆角矩形 65"/>
            <p:cNvSpPr/>
            <p:nvPr/>
          </p:nvSpPr>
          <p:spPr>
            <a:xfrm>
              <a:off x="1361" y="2258"/>
              <a:ext cx="4901" cy="2998"/>
            </a:xfrm>
            <a:prstGeom prst="roundRect">
              <a:avLst>
                <a:gd name="adj" fmla="val 16666"/>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7" name="组合 66"/>
            <p:cNvGrpSpPr/>
            <p:nvPr/>
          </p:nvGrpSpPr>
          <p:grpSpPr>
            <a:xfrm>
              <a:off x="1679" y="2682"/>
              <a:ext cx="4131" cy="2151"/>
              <a:chOff x="1608" y="2607"/>
              <a:chExt cx="4131" cy="2151"/>
            </a:xfrm>
          </p:grpSpPr>
          <p:sp>
            <p:nvSpPr>
              <p:cNvPr id="68" name="文本框 67"/>
              <p:cNvSpPr txBox="1"/>
              <p:nvPr/>
            </p:nvSpPr>
            <p:spPr>
              <a:xfrm>
                <a:off x="2783" y="2634"/>
                <a:ext cx="2815" cy="1743"/>
              </a:xfrm>
              <a:prstGeom prst="rect">
                <a:avLst/>
              </a:prstGeom>
              <a:noFill/>
            </p:spPr>
            <p:txBody>
              <a:bodyPr wrap="square" rtlCol="0" anchor="t">
                <a:noAutofit/>
              </a:bodyPr>
              <a:p>
                <a:pPr algn="just">
                  <a:lnSpc>
                    <a:spcPct val="150000"/>
                  </a:lnSpc>
                </a:pPr>
                <a:r>
                  <a:rPr lang="en-US" altLang="zh-CN" sz="1400" b="1">
                    <a:solidFill>
                      <a:srgbClr val="717DE1"/>
                    </a:solidFill>
                    <a:latin typeface="汉仪晓波花月圆W" charset="0"/>
                    <a:ea typeface="汉仪晓波花月圆W" charset="0"/>
                    <a:cs typeface="汉仪晓波花月圆W" charset="0"/>
                    <a:sym typeface="+mn-ea"/>
                  </a:rPr>
                  <a:t>Auto</a:t>
                </a:r>
                <a:endParaRPr lang="en-US" altLang="zh-CN" sz="1400" b="1">
                  <a:solidFill>
                    <a:srgbClr val="717DE1"/>
                  </a:solidFill>
                  <a:latin typeface="汉仪晓波花月圆W" charset="0"/>
                  <a:ea typeface="汉仪晓波花月圆W" charset="0"/>
                  <a:cs typeface="汉仪晓波花月圆W" charset="0"/>
                  <a:sym typeface="+mn-ea"/>
                </a:endParaRPr>
              </a:p>
              <a:p>
                <a:pPr algn="just">
                  <a:lnSpc>
                    <a:spcPct val="150000"/>
                  </a:lnSpc>
                </a:pPr>
                <a:r>
                  <a:rPr lang="en-US" altLang="zh-CN" sz="1000">
                    <a:solidFill>
                      <a:schemeClr val="tx1"/>
                    </a:solidFill>
                    <a:latin typeface="汉仪晓波花月圆W" charset="0"/>
                    <a:ea typeface="汉仪晓波花月圆W" charset="0"/>
                    <a:cs typeface="汉仪晓波花月圆W" charset="0"/>
                    <a:sym typeface="+mn-ea"/>
                  </a:rPr>
                  <a:t>Two automation functions, Dawn Fluctuation and Phased OFF.</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69" name="文本框 68"/>
              <p:cNvSpPr txBox="1"/>
              <p:nvPr/>
            </p:nvSpPr>
            <p:spPr>
              <a:xfrm>
                <a:off x="1608" y="2607"/>
                <a:ext cx="1234" cy="1016"/>
              </a:xfrm>
              <a:prstGeom prst="rect">
                <a:avLst/>
              </a:prstGeom>
              <a:noFill/>
            </p:spPr>
            <p:txBody>
              <a:bodyPr wrap="none" rtlCol="0" anchor="t">
                <a:spAutoFit/>
              </a:bodyPr>
              <a:p>
                <a:r>
                  <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04</a:t>
                </a:r>
                <a:endPar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70" name="圆角矩形 69"/>
              <p:cNvSpPr/>
              <p:nvPr/>
            </p:nvSpPr>
            <p:spPr>
              <a:xfrm>
                <a:off x="4174" y="4303"/>
                <a:ext cx="1565" cy="455"/>
              </a:xfrm>
              <a:prstGeom prst="roundRect">
                <a:avLst>
                  <a:gd name="adj" fmla="val 50000"/>
                </a:avLst>
              </a:prstGeom>
              <a:no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r>
                  <a:rPr lang="en-US" altLang="zh-CN" sz="1000">
                    <a:solidFill>
                      <a:srgbClr val="717DE1"/>
                    </a:solidFill>
                    <a:latin typeface="汉仪晓波花月圆W" charset="0"/>
                    <a:ea typeface="汉仪晓波花月圆W" charset="0"/>
                    <a:cs typeface="汉仪晓波花月圆W" charset="0"/>
                    <a:sym typeface="+mn-ea"/>
                    <a:hlinkClick r:id="rId2" action="ppaction://hlinksldjump"/>
                  </a:rPr>
                  <a:t>read more</a:t>
                </a:r>
                <a:endParaRPr lang="en-US" altLang="zh-CN" sz="1000">
                  <a:solidFill>
                    <a:srgbClr val="717DE1"/>
                  </a:solidFill>
                  <a:latin typeface="汉仪晓波花月圆W" charset="0"/>
                  <a:ea typeface="汉仪晓波花月圆W" charset="0"/>
                  <a:cs typeface="汉仪晓波花月圆W" charset="0"/>
                  <a:sym typeface="+mn-ea"/>
                </a:endParaRPr>
              </a:p>
            </p:txBody>
          </p:sp>
        </p:grpSp>
      </p:grpSp>
      <p:grpSp>
        <p:nvGrpSpPr>
          <p:cNvPr id="71" name="组合 70"/>
          <p:cNvGrpSpPr/>
          <p:nvPr/>
        </p:nvGrpSpPr>
        <p:grpSpPr>
          <a:xfrm>
            <a:off x="4539933" y="3858260"/>
            <a:ext cx="3112135" cy="1903730"/>
            <a:chOff x="1361" y="2258"/>
            <a:chExt cx="4901" cy="2998"/>
          </a:xfrm>
        </p:grpSpPr>
        <p:sp>
          <p:nvSpPr>
            <p:cNvPr id="72" name="圆角矩形 71"/>
            <p:cNvSpPr/>
            <p:nvPr/>
          </p:nvSpPr>
          <p:spPr>
            <a:xfrm>
              <a:off x="1361" y="2258"/>
              <a:ext cx="4901" cy="2998"/>
            </a:xfrm>
            <a:prstGeom prst="roundRect">
              <a:avLst>
                <a:gd name="adj" fmla="val 16666"/>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3" name="组合 72"/>
            <p:cNvGrpSpPr/>
            <p:nvPr/>
          </p:nvGrpSpPr>
          <p:grpSpPr>
            <a:xfrm>
              <a:off x="1679" y="2682"/>
              <a:ext cx="4131" cy="2151"/>
              <a:chOff x="1608" y="2607"/>
              <a:chExt cx="4131" cy="2151"/>
            </a:xfrm>
          </p:grpSpPr>
          <p:sp>
            <p:nvSpPr>
              <p:cNvPr id="74" name="文本框 73"/>
              <p:cNvSpPr txBox="1"/>
              <p:nvPr/>
            </p:nvSpPr>
            <p:spPr>
              <a:xfrm>
                <a:off x="2783" y="2634"/>
                <a:ext cx="2826" cy="1743"/>
              </a:xfrm>
              <a:prstGeom prst="rect">
                <a:avLst/>
              </a:prstGeom>
              <a:noFill/>
            </p:spPr>
            <p:txBody>
              <a:bodyPr wrap="square" rtlCol="0" anchor="t">
                <a:spAutoFit/>
              </a:bodyPr>
              <a:p>
                <a:pPr algn="just">
                  <a:lnSpc>
                    <a:spcPct val="150000"/>
                  </a:lnSpc>
                </a:pPr>
                <a:r>
                  <a:rPr lang="en-US" altLang="zh-CN" sz="1400" b="1">
                    <a:solidFill>
                      <a:srgbClr val="717DE1"/>
                    </a:solidFill>
                    <a:latin typeface="汉仪晓波花月圆W" charset="0"/>
                    <a:ea typeface="汉仪晓波花月圆W" charset="0"/>
                    <a:cs typeface="汉仪晓波花月圆W" charset="0"/>
                    <a:sym typeface="+mn-ea"/>
                  </a:rPr>
                  <a:t>HCL</a:t>
                </a:r>
                <a:endParaRPr lang="en-US" altLang="zh-CN" sz="1400" b="1">
                  <a:solidFill>
                    <a:srgbClr val="717DE1"/>
                  </a:solidFill>
                  <a:latin typeface="汉仪晓波花月圆W" charset="0"/>
                  <a:ea typeface="汉仪晓波花月圆W" charset="0"/>
                  <a:cs typeface="汉仪晓波花月圆W" charset="0"/>
                  <a:sym typeface="+mn-ea"/>
                </a:endParaRPr>
              </a:p>
              <a:p>
                <a:pPr algn="just">
                  <a:lnSpc>
                    <a:spcPct val="150000"/>
                  </a:lnSpc>
                </a:pPr>
                <a:r>
                  <a:rPr lang="en-US" altLang="zh-CN" sz="1000">
                    <a:solidFill>
                      <a:schemeClr val="tx1"/>
                    </a:solidFill>
                    <a:latin typeface="汉仪晓波花月圆W" charset="0"/>
                    <a:ea typeface="汉仪晓波花月圆W" charset="0"/>
                    <a:cs typeface="汉仪晓波花月圆W" charset="0"/>
                    <a:sym typeface="+mn-ea"/>
                  </a:rPr>
                  <a:t>Automatically simulates changes in the sky throughout the day.</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75" name="文本框 74"/>
              <p:cNvSpPr txBox="1"/>
              <p:nvPr/>
            </p:nvSpPr>
            <p:spPr>
              <a:xfrm>
                <a:off x="1608" y="2607"/>
                <a:ext cx="1234" cy="1016"/>
              </a:xfrm>
              <a:prstGeom prst="rect">
                <a:avLst/>
              </a:prstGeom>
              <a:noFill/>
            </p:spPr>
            <p:txBody>
              <a:bodyPr wrap="none" rtlCol="0" anchor="t">
                <a:spAutoFit/>
              </a:bodyPr>
              <a:p>
                <a:r>
                  <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05</a:t>
                </a:r>
                <a:endPar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76" name="圆角矩形 75"/>
              <p:cNvSpPr/>
              <p:nvPr/>
            </p:nvSpPr>
            <p:spPr>
              <a:xfrm>
                <a:off x="4174" y="4303"/>
                <a:ext cx="1565" cy="455"/>
              </a:xfrm>
              <a:prstGeom prst="roundRect">
                <a:avLst>
                  <a:gd name="adj" fmla="val 50000"/>
                </a:avLst>
              </a:prstGeom>
              <a:no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r>
                  <a:rPr lang="en-US" altLang="zh-CN" sz="1000">
                    <a:solidFill>
                      <a:srgbClr val="717DE1"/>
                    </a:solidFill>
                    <a:latin typeface="汉仪晓波花月圆W" charset="0"/>
                    <a:ea typeface="汉仪晓波花月圆W" charset="0"/>
                    <a:cs typeface="汉仪晓波花月圆W" charset="0"/>
                    <a:sym typeface="+mn-ea"/>
                    <a:hlinkClick r:id="rId3" action="ppaction://hlinksldjump"/>
                  </a:rPr>
                  <a:t>read more</a:t>
                </a:r>
                <a:endParaRPr lang="en-US" altLang="zh-CN" sz="1000">
                  <a:solidFill>
                    <a:srgbClr val="717DE1"/>
                  </a:solidFill>
                  <a:latin typeface="汉仪晓波花月圆W" charset="0"/>
                  <a:ea typeface="汉仪晓波花月圆W" charset="0"/>
                  <a:cs typeface="汉仪晓波花月圆W" charset="0"/>
                  <a:sym typeface="+mn-ea"/>
                </a:endParaRPr>
              </a:p>
            </p:txBody>
          </p:sp>
        </p:grpSp>
      </p:grpSp>
      <p:grpSp>
        <p:nvGrpSpPr>
          <p:cNvPr id="77" name="组合 76"/>
          <p:cNvGrpSpPr/>
          <p:nvPr/>
        </p:nvGrpSpPr>
        <p:grpSpPr>
          <a:xfrm>
            <a:off x="8219123" y="3858260"/>
            <a:ext cx="3112135" cy="1903730"/>
            <a:chOff x="1361" y="2258"/>
            <a:chExt cx="4901" cy="2998"/>
          </a:xfrm>
        </p:grpSpPr>
        <p:sp>
          <p:nvSpPr>
            <p:cNvPr id="78" name="圆角矩形 77"/>
            <p:cNvSpPr/>
            <p:nvPr/>
          </p:nvSpPr>
          <p:spPr>
            <a:xfrm>
              <a:off x="1361" y="2258"/>
              <a:ext cx="4901" cy="2998"/>
            </a:xfrm>
            <a:prstGeom prst="roundRect">
              <a:avLst>
                <a:gd name="adj" fmla="val 16666"/>
              </a:avLst>
            </a:prstGeom>
            <a:solidFill>
              <a:schemeClr val="bg1"/>
            </a:solidFill>
            <a:ln>
              <a:noFill/>
            </a:ln>
            <a:effectLst>
              <a:outerShdw blurRad="190500" sx="102000" sy="102000" algn="ctr" rotWithShape="0">
                <a:srgbClr val="717D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9" name="组合 78"/>
            <p:cNvGrpSpPr/>
            <p:nvPr/>
          </p:nvGrpSpPr>
          <p:grpSpPr>
            <a:xfrm>
              <a:off x="1679" y="2682"/>
              <a:ext cx="4001" cy="1770"/>
              <a:chOff x="1608" y="2607"/>
              <a:chExt cx="4001" cy="1770"/>
            </a:xfrm>
          </p:grpSpPr>
          <p:sp>
            <p:nvSpPr>
              <p:cNvPr id="80" name="文本框 79"/>
              <p:cNvSpPr txBox="1"/>
              <p:nvPr/>
            </p:nvSpPr>
            <p:spPr>
              <a:xfrm>
                <a:off x="2783" y="2634"/>
                <a:ext cx="2826" cy="1743"/>
              </a:xfrm>
              <a:prstGeom prst="rect">
                <a:avLst/>
              </a:prstGeom>
              <a:noFill/>
            </p:spPr>
            <p:txBody>
              <a:bodyPr wrap="square" rtlCol="0" anchor="t">
                <a:spAutoFit/>
              </a:bodyPr>
              <a:p>
                <a:pPr algn="just">
                  <a:lnSpc>
                    <a:spcPct val="150000"/>
                  </a:lnSpc>
                </a:pPr>
                <a:r>
                  <a:rPr lang="en-US" altLang="zh-CN" sz="1400" b="1">
                    <a:solidFill>
                      <a:srgbClr val="717DE1"/>
                    </a:solidFill>
                    <a:latin typeface="汉仪晓波花月圆W" charset="0"/>
                    <a:ea typeface="汉仪晓波花月圆W" charset="0"/>
                    <a:cs typeface="汉仪晓波花月圆W" charset="0"/>
                    <a:sym typeface="+mn-ea"/>
                  </a:rPr>
                  <a:t>Schedule</a:t>
                </a:r>
                <a:endParaRPr lang="en-US" altLang="zh-CN" sz="1400" b="1">
                  <a:solidFill>
                    <a:srgbClr val="717DE1"/>
                  </a:solidFill>
                  <a:latin typeface="汉仪晓波花月圆W" charset="0"/>
                  <a:ea typeface="汉仪晓波花月圆W" charset="0"/>
                  <a:cs typeface="汉仪晓波花月圆W" charset="0"/>
                  <a:sym typeface="+mn-ea"/>
                </a:endParaRPr>
              </a:p>
              <a:p>
                <a:pPr algn="just">
                  <a:lnSpc>
                    <a:spcPct val="150000"/>
                  </a:lnSpc>
                </a:pPr>
                <a:r>
                  <a:rPr lang="en-US" altLang="zh-CN" sz="1000">
                    <a:solidFill>
                      <a:schemeClr val="tx1"/>
                    </a:solidFill>
                    <a:latin typeface="汉仪晓波花月圆W" charset="0"/>
                    <a:ea typeface="汉仪晓波花月圆W" charset="0"/>
                    <a:cs typeface="汉仪晓波花月圆W" charset="0"/>
                    <a:sym typeface="+mn-ea"/>
                  </a:rPr>
                  <a:t>Set the Skylight to turn on or turn off the light at regular intervals.</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81" name="文本框 80"/>
              <p:cNvSpPr txBox="1"/>
              <p:nvPr/>
            </p:nvSpPr>
            <p:spPr>
              <a:xfrm>
                <a:off x="1608" y="2607"/>
                <a:ext cx="1234" cy="1016"/>
              </a:xfrm>
              <a:prstGeom prst="rect">
                <a:avLst/>
              </a:prstGeom>
              <a:noFill/>
            </p:spPr>
            <p:txBody>
              <a:bodyPr wrap="none" rtlCol="0" anchor="t">
                <a:spAutoFit/>
              </a:bodyPr>
              <a:p>
                <a:r>
                  <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06</a:t>
                </a:r>
                <a:endParaRPr lang="en-US" altLang="zh-CN" sz="36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grpSp>
      <p:grpSp>
        <p:nvGrpSpPr>
          <p:cNvPr id="36" name="组合 35"/>
          <p:cNvGrpSpPr/>
          <p:nvPr userDrawn="1"/>
        </p:nvGrpSpPr>
        <p:grpSpPr>
          <a:xfrm>
            <a:off x="349885" y="328295"/>
            <a:ext cx="2052320" cy="465455"/>
            <a:chOff x="551" y="517"/>
            <a:chExt cx="3232" cy="733"/>
          </a:xfrm>
        </p:grpSpPr>
        <p:sp>
          <p:nvSpPr>
            <p:cNvPr id="3" name="圆角矩形 2"/>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Product Features</a:t>
              </a:r>
              <a:endParaRPr lang="en-US" altLang="zh-CN" sz="1200">
                <a:solidFill>
                  <a:srgbClr val="FF8295"/>
                </a:solidFill>
                <a:latin typeface="汉仪晓波花月圆W" charset="0"/>
                <a:ea typeface="汉仪晓波花月圆W" charset="0"/>
                <a:cs typeface="汉仪晓波花月圆W" charset="0"/>
                <a:sym typeface="+mn-ea"/>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37" name="任意多边形 36"/>
          <p:cNvSpPr/>
          <p:nvPr/>
        </p:nvSpPr>
        <p:spPr>
          <a:xfrm>
            <a:off x="-480060" y="2120265"/>
            <a:ext cx="13094335" cy="2601595"/>
          </a:xfrm>
          <a:custGeom>
            <a:avLst/>
            <a:gdLst>
              <a:gd name="connisteX0" fmla="*/ 0 w 12050395"/>
              <a:gd name="connsiteY0" fmla="*/ 2881465 h 2881465"/>
              <a:gd name="connisteX1" fmla="*/ 2720340 w 12050395"/>
              <a:gd name="connsiteY1" fmla="*/ 674840 h 2881465"/>
              <a:gd name="connisteX2" fmla="*/ 6361430 w 12050395"/>
              <a:gd name="connsiteY2" fmla="*/ 2870035 h 2881465"/>
              <a:gd name="connisteX3" fmla="*/ 10433685 w 12050395"/>
              <a:gd name="connsiteY3" fmla="*/ 344005 h 2881465"/>
              <a:gd name="connisteX4" fmla="*/ 12050395 w 12050395"/>
              <a:gd name="connsiteY4" fmla="*/ 72860 h 288146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050395" h="2881465">
                <a:moveTo>
                  <a:pt x="0" y="2881465"/>
                </a:moveTo>
                <a:cubicBezTo>
                  <a:pt x="471170" y="2396325"/>
                  <a:pt x="1447800" y="677380"/>
                  <a:pt x="2720340" y="674840"/>
                </a:cubicBezTo>
                <a:cubicBezTo>
                  <a:pt x="3992880" y="672300"/>
                  <a:pt x="4819015" y="2936075"/>
                  <a:pt x="6361430" y="2870035"/>
                </a:cubicBezTo>
                <a:cubicBezTo>
                  <a:pt x="7903845" y="2803995"/>
                  <a:pt x="9295765" y="903440"/>
                  <a:pt x="10433685" y="344005"/>
                </a:cubicBezTo>
                <a:cubicBezTo>
                  <a:pt x="11571605" y="-215430"/>
                  <a:pt x="11808460" y="76670"/>
                  <a:pt x="12050395" y="72860"/>
                </a:cubicBezTo>
              </a:path>
            </a:pathLst>
          </a:custGeom>
          <a:no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圆角矩形 69"/>
          <p:cNvSpPr/>
          <p:nvPr/>
        </p:nvSpPr>
        <p:spPr>
          <a:xfrm rot="2700000">
            <a:off x="-139700" y="5758815"/>
            <a:ext cx="4255135" cy="4255135"/>
          </a:xfrm>
          <a:prstGeom prst="roundRect">
            <a:avLst>
              <a:gd name="adj" fmla="val 20791"/>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圆角矩形 70"/>
          <p:cNvSpPr/>
          <p:nvPr/>
        </p:nvSpPr>
        <p:spPr>
          <a:xfrm rot="2700000">
            <a:off x="3786505" y="-3101975"/>
            <a:ext cx="4255135" cy="4255135"/>
          </a:xfrm>
          <a:prstGeom prst="roundRect">
            <a:avLst>
              <a:gd name="adj" fmla="val 20791"/>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488825" y="1971942"/>
            <a:ext cx="4415996" cy="1452880"/>
          </a:xfrm>
          <a:prstGeom prst="rect">
            <a:avLst/>
          </a:prstGeom>
          <a:noFill/>
        </p:spPr>
        <p:txBody>
          <a:bodyPr wrap="square" rtlCol="0" anchor="t">
            <a:noAutofit/>
          </a:bodyPr>
          <a:p>
            <a:pPr algn="ctr">
              <a:lnSpc>
                <a:spcPct val="150000"/>
              </a:lnSpc>
            </a:pPr>
            <a:r>
              <a:rPr lang="en-US" altLang="zh-CN" sz="1400" b="1">
                <a:solidFill>
                  <a:schemeClr val="tx1">
                    <a:lumMod val="75000"/>
                    <a:lumOff val="25000"/>
                  </a:schemeClr>
                </a:solidFill>
                <a:latin typeface="汉仪晓波花月圆W" charset="0"/>
                <a:ea typeface="汉仪晓波花月圆W" charset="0"/>
                <a:cs typeface="汉仪晓波花月圆W" charset="0"/>
                <a:sym typeface="+mn-ea"/>
              </a:rPr>
              <a:t>Classic</a:t>
            </a:r>
            <a:endParaRPr lang="en-US" altLang="zh-CN" sz="1400" b="1">
              <a:solidFill>
                <a:schemeClr val="tx1">
                  <a:lumMod val="75000"/>
                  <a:lumOff val="25000"/>
                </a:schemeClr>
              </a:solidFill>
              <a:latin typeface="汉仪晓波花月圆W" charset="0"/>
              <a:ea typeface="汉仪晓波花月圆W" charset="0"/>
              <a:cs typeface="汉仪晓波花月圆W" charset="0"/>
              <a:sym typeface="+mn-ea"/>
            </a:endParaRPr>
          </a:p>
          <a:p>
            <a:pPr algn="ctr">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The 9 color temperatures in the Classic page are commonly used color temperature values in daily life. These 9 color temperature values are all calibrated by chromaticity coordinates. Make its coordinates close to the black body curve, the light is more natural and real like sunlight at the same color temperature.</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36" name="组合 35"/>
          <p:cNvGrpSpPr/>
          <p:nvPr userDrawn="1"/>
        </p:nvGrpSpPr>
        <p:grpSpPr>
          <a:xfrm>
            <a:off x="349885" y="328295"/>
            <a:ext cx="2052320" cy="465455"/>
            <a:chOff x="551" y="517"/>
            <a:chExt cx="3232" cy="733"/>
          </a:xfrm>
        </p:grpSpPr>
        <p:sp>
          <p:nvSpPr>
            <p:cNvPr id="2" name="圆角矩形 1"/>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Product Features</a:t>
              </a:r>
              <a:endParaRPr lang="en-US" altLang="zh-CN" sz="1200">
                <a:solidFill>
                  <a:srgbClr val="FF8295"/>
                </a:solidFill>
                <a:latin typeface="汉仪晓波花月圆W" charset="0"/>
                <a:ea typeface="汉仪晓波花月圆W" charset="0"/>
                <a:cs typeface="汉仪晓波花月圆W" charset="0"/>
                <a:sym typeface="+mn-ea"/>
              </a:endParaRPr>
            </a:p>
          </p:txBody>
        </p:sp>
      </p:grpSp>
      <p:pic>
        <p:nvPicPr>
          <p:cNvPr id="6" name="图片 5" descr="upload_post_object_v2_196432953"/>
          <p:cNvPicPr>
            <a:picLocks noChangeAspect="1"/>
          </p:cNvPicPr>
          <p:nvPr/>
        </p:nvPicPr>
        <p:blipFill>
          <a:blip r:embed="rId1"/>
          <a:stretch>
            <a:fillRect/>
          </a:stretch>
        </p:blipFill>
        <p:spPr>
          <a:xfrm>
            <a:off x="7977233" y="2061188"/>
            <a:ext cx="3702872" cy="2270881"/>
          </a:xfrm>
          <a:prstGeom prst="rect">
            <a:avLst/>
          </a:prstGeom>
        </p:spPr>
      </p:pic>
      <p:pic>
        <p:nvPicPr>
          <p:cNvPr id="7" name="图片 6" descr="upload_post_object_v2_890719443"/>
          <p:cNvPicPr>
            <a:picLocks noChangeAspect="1"/>
          </p:cNvPicPr>
          <p:nvPr/>
        </p:nvPicPr>
        <p:blipFill>
          <a:blip r:embed="rId2"/>
          <a:stretch>
            <a:fillRect/>
          </a:stretch>
        </p:blipFill>
        <p:spPr>
          <a:xfrm>
            <a:off x="1522048" y="1375270"/>
            <a:ext cx="1804004" cy="364268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37" name="任意多边形 36"/>
          <p:cNvSpPr/>
          <p:nvPr/>
        </p:nvSpPr>
        <p:spPr>
          <a:xfrm>
            <a:off x="-480060" y="2120265"/>
            <a:ext cx="13094335" cy="2601595"/>
          </a:xfrm>
          <a:custGeom>
            <a:avLst/>
            <a:gdLst>
              <a:gd name="connisteX0" fmla="*/ 0 w 12050395"/>
              <a:gd name="connsiteY0" fmla="*/ 2881465 h 2881465"/>
              <a:gd name="connisteX1" fmla="*/ 2720340 w 12050395"/>
              <a:gd name="connsiteY1" fmla="*/ 674840 h 2881465"/>
              <a:gd name="connisteX2" fmla="*/ 6361430 w 12050395"/>
              <a:gd name="connsiteY2" fmla="*/ 2870035 h 2881465"/>
              <a:gd name="connisteX3" fmla="*/ 10433685 w 12050395"/>
              <a:gd name="connsiteY3" fmla="*/ 344005 h 2881465"/>
              <a:gd name="connisteX4" fmla="*/ 12050395 w 12050395"/>
              <a:gd name="connsiteY4" fmla="*/ 72860 h 288146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050395" h="2881465">
                <a:moveTo>
                  <a:pt x="0" y="2881465"/>
                </a:moveTo>
                <a:cubicBezTo>
                  <a:pt x="471170" y="2396325"/>
                  <a:pt x="1447800" y="677380"/>
                  <a:pt x="2720340" y="674840"/>
                </a:cubicBezTo>
                <a:cubicBezTo>
                  <a:pt x="3992880" y="672300"/>
                  <a:pt x="4819015" y="2936075"/>
                  <a:pt x="6361430" y="2870035"/>
                </a:cubicBezTo>
                <a:cubicBezTo>
                  <a:pt x="7903845" y="2803995"/>
                  <a:pt x="9295765" y="903440"/>
                  <a:pt x="10433685" y="344005"/>
                </a:cubicBezTo>
                <a:cubicBezTo>
                  <a:pt x="11571605" y="-215430"/>
                  <a:pt x="11808460" y="76670"/>
                  <a:pt x="12050395" y="72860"/>
                </a:cubicBezTo>
              </a:path>
            </a:pathLst>
          </a:custGeom>
          <a:no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圆角矩形 69"/>
          <p:cNvSpPr/>
          <p:nvPr/>
        </p:nvSpPr>
        <p:spPr>
          <a:xfrm rot="2700000">
            <a:off x="-139700" y="5758815"/>
            <a:ext cx="4255135" cy="4255135"/>
          </a:xfrm>
          <a:prstGeom prst="roundRect">
            <a:avLst>
              <a:gd name="adj" fmla="val 20791"/>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圆角矩形 70"/>
          <p:cNvSpPr/>
          <p:nvPr/>
        </p:nvSpPr>
        <p:spPr>
          <a:xfrm rot="2700000">
            <a:off x="3786505" y="-3101975"/>
            <a:ext cx="4255135" cy="4255135"/>
          </a:xfrm>
          <a:prstGeom prst="roundRect">
            <a:avLst>
              <a:gd name="adj" fmla="val 20791"/>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909713" y="1921250"/>
            <a:ext cx="4394271" cy="360680"/>
          </a:xfrm>
          <a:prstGeom prst="rect">
            <a:avLst/>
          </a:prstGeom>
          <a:noFill/>
        </p:spPr>
        <p:txBody>
          <a:bodyPr wrap="square" rtlCol="0" anchor="t">
            <a:noAutofit/>
          </a:bodyPr>
          <a:p>
            <a:pPr algn="ctr">
              <a:lnSpc>
                <a:spcPct val="150000"/>
              </a:lnSpc>
            </a:pPr>
            <a:r>
              <a:rPr lang="en-US" altLang="zh-CN" sz="1400" b="1">
                <a:solidFill>
                  <a:schemeClr val="tx1">
                    <a:lumMod val="75000"/>
                    <a:lumOff val="25000"/>
                  </a:schemeClr>
                </a:solidFill>
                <a:latin typeface="汉仪晓波花月圆W" charset="0"/>
                <a:ea typeface="汉仪晓波花月圆W" charset="0"/>
                <a:cs typeface="汉仪晓波花月圆W" charset="0"/>
                <a:sym typeface="+mn-ea"/>
              </a:rPr>
              <a:t>Auto</a:t>
            </a:r>
            <a:endParaRPr lang="en-US" altLang="zh-CN" sz="1400" b="1">
              <a:solidFill>
                <a:schemeClr val="tx1">
                  <a:lumMod val="75000"/>
                  <a:lumOff val="25000"/>
                </a:schemeClr>
              </a:solidFill>
              <a:latin typeface="汉仪晓波花月圆W" charset="0"/>
              <a:ea typeface="汉仪晓波花月圆W" charset="0"/>
              <a:cs typeface="汉仪晓波花月圆W" charset="0"/>
              <a:sym typeface="+mn-ea"/>
            </a:endParaRPr>
          </a:p>
          <a:p>
            <a:pPr algn="ctr">
              <a:lnSpc>
                <a:spcPct val="150000"/>
              </a:lnSpc>
            </a:pP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36" name="组合 35"/>
          <p:cNvGrpSpPr/>
          <p:nvPr userDrawn="1"/>
        </p:nvGrpSpPr>
        <p:grpSpPr>
          <a:xfrm>
            <a:off x="349885" y="328295"/>
            <a:ext cx="2052320" cy="465455"/>
            <a:chOff x="551" y="517"/>
            <a:chExt cx="3232" cy="733"/>
          </a:xfrm>
        </p:grpSpPr>
        <p:sp>
          <p:nvSpPr>
            <p:cNvPr id="2" name="圆角矩形 1"/>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Product Features</a:t>
              </a:r>
              <a:endParaRPr lang="en-US" altLang="zh-CN" sz="1200">
                <a:solidFill>
                  <a:srgbClr val="FF8295"/>
                </a:solidFill>
                <a:latin typeface="汉仪晓波花月圆W" charset="0"/>
                <a:ea typeface="汉仪晓波花月圆W" charset="0"/>
                <a:cs typeface="汉仪晓波花月圆W" charset="0"/>
                <a:sym typeface="+mn-ea"/>
              </a:endParaRPr>
            </a:p>
          </p:txBody>
        </p:sp>
      </p:grpSp>
      <p:pic>
        <p:nvPicPr>
          <p:cNvPr id="3" name="图片 2" descr="upload_post_object_v2_081443673"/>
          <p:cNvPicPr>
            <a:picLocks noChangeAspect="1"/>
          </p:cNvPicPr>
          <p:nvPr/>
        </p:nvPicPr>
        <p:blipFill>
          <a:blip r:embed="rId1"/>
          <a:stretch>
            <a:fillRect/>
          </a:stretch>
        </p:blipFill>
        <p:spPr>
          <a:xfrm>
            <a:off x="1464922" y="1375270"/>
            <a:ext cx="1804018" cy="3642717"/>
          </a:xfrm>
          <a:prstGeom prst="rect">
            <a:avLst/>
          </a:prstGeom>
        </p:spPr>
      </p:pic>
      <p:sp>
        <p:nvSpPr>
          <p:cNvPr id="13" name="文本框 12"/>
          <p:cNvSpPr txBox="1"/>
          <p:nvPr/>
        </p:nvSpPr>
        <p:spPr>
          <a:xfrm>
            <a:off x="3548065" y="2412262"/>
            <a:ext cx="465825" cy="383532"/>
          </a:xfrm>
          <a:prstGeom prst="rect">
            <a:avLst/>
          </a:prstGeom>
          <a:noFill/>
        </p:spPr>
        <p:txBody>
          <a:bodyPr wrap="square" rtlCol="0" anchor="t">
            <a:noAutofit/>
          </a:bodyPr>
          <a:p>
            <a:r>
              <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01</a:t>
            </a:r>
            <a:endPar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4" name="文本框 3"/>
          <p:cNvSpPr txBox="1"/>
          <p:nvPr/>
        </p:nvSpPr>
        <p:spPr>
          <a:xfrm>
            <a:off x="3869956" y="2412281"/>
            <a:ext cx="4394271" cy="793886"/>
          </a:xfrm>
          <a:prstGeom prst="rect">
            <a:avLst/>
          </a:prstGeom>
          <a:noFill/>
        </p:spPr>
        <p:txBody>
          <a:bodyPr wrap="square" rtlCol="0" anchor="t">
            <a:noAutofit/>
          </a:bodyPr>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Dawn Fluctuation:</a:t>
            </a:r>
            <a:endParaRPr lang="en-US" altLang="zh-CN" sz="1000">
              <a:solidFill>
                <a:schemeClr val="tx1">
                  <a:lumMod val="75000"/>
                  <a:lumOff val="25000"/>
                </a:schemeClr>
              </a:solidFill>
              <a:latin typeface="汉仪晓波花月圆W" charset="0"/>
              <a:ea typeface="汉仪晓波花月圆W" charset="0"/>
              <a:cs typeface="汉仪晓波花月圆W" charset="0"/>
              <a:sym typeface="+mn-ea"/>
            </a:endParaRPr>
          </a:p>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This feature is also called wake</a:t>
            </a:r>
            <a:r>
              <a:rPr lang="zh-CN" altLang="en-US" sz="1000">
                <a:solidFill>
                  <a:schemeClr val="tx1">
                    <a:lumMod val="75000"/>
                    <a:lumOff val="25000"/>
                  </a:schemeClr>
                </a:solidFill>
                <a:latin typeface="汉仪晓波花月圆W" charset="0"/>
                <a:ea typeface="汉仪晓波花月圆W" charset="0"/>
                <a:cs typeface="汉仪晓波花月圆W" charset="0"/>
                <a:sym typeface="+mn-ea"/>
              </a:rPr>
              <a:t>-</a:t>
            </a: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up mode, which simulates changes in daylight color temperature.</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8" name="文本框 7"/>
          <p:cNvSpPr txBox="1"/>
          <p:nvPr/>
        </p:nvSpPr>
        <p:spPr>
          <a:xfrm>
            <a:off x="3555993" y="3582735"/>
            <a:ext cx="465825" cy="383532"/>
          </a:xfrm>
          <a:prstGeom prst="rect">
            <a:avLst/>
          </a:prstGeom>
          <a:noFill/>
        </p:spPr>
        <p:txBody>
          <a:bodyPr wrap="square" rtlCol="0" anchor="t">
            <a:noAutofit/>
          </a:bodyPr>
          <a:p>
            <a:r>
              <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02</a:t>
            </a:r>
            <a:endPar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9" name="文本框 8"/>
          <p:cNvSpPr txBox="1"/>
          <p:nvPr/>
        </p:nvSpPr>
        <p:spPr>
          <a:xfrm>
            <a:off x="3877884" y="3582754"/>
            <a:ext cx="4394271" cy="793886"/>
          </a:xfrm>
          <a:prstGeom prst="rect">
            <a:avLst/>
          </a:prstGeom>
          <a:noFill/>
        </p:spPr>
        <p:txBody>
          <a:bodyPr wrap="square" rtlCol="0" anchor="t">
            <a:noAutofit/>
          </a:bodyPr>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Phased OFF:</a:t>
            </a:r>
            <a:endParaRPr lang="en-US" altLang="zh-CN" sz="1000">
              <a:solidFill>
                <a:schemeClr val="tx1">
                  <a:lumMod val="75000"/>
                  <a:lumOff val="25000"/>
                </a:schemeClr>
              </a:solidFill>
              <a:latin typeface="汉仪晓波花月圆W" charset="0"/>
              <a:ea typeface="汉仪晓波花月圆W" charset="0"/>
              <a:cs typeface="汉仪晓波花月圆W" charset="0"/>
              <a:sym typeface="+mn-ea"/>
            </a:endParaRPr>
          </a:p>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This function is developed for children, compared with ordinary timed off, it will gradually reduce the brightness of Skylight in stages to avoid children's safety hazards caused by timed off lights.</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58" name="圆角矩形 57"/>
          <p:cNvSpPr/>
          <p:nvPr/>
        </p:nvSpPr>
        <p:spPr>
          <a:xfrm>
            <a:off x="7270446" y="3052166"/>
            <a:ext cx="993775" cy="288925"/>
          </a:xfrm>
          <a:prstGeom prst="roundRect">
            <a:avLst>
              <a:gd name="adj" fmla="val 50000"/>
            </a:avLst>
          </a:prstGeom>
          <a:no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r>
              <a:rPr lang="en-US" altLang="zh-CN" sz="1000">
                <a:solidFill>
                  <a:srgbClr val="717DE1"/>
                </a:solidFill>
                <a:latin typeface="汉仪晓波花月圆W" charset="0"/>
                <a:ea typeface="汉仪晓波花月圆W" charset="0"/>
                <a:cs typeface="汉仪晓波花月圆W" charset="0"/>
                <a:sym typeface="+mn-ea"/>
                <a:hlinkClick r:id="rId2" action="ppaction://hlinksldjump"/>
              </a:rPr>
              <a:t>read more</a:t>
            </a:r>
            <a:endParaRPr lang="zh-CN" altLang="en-US" sz="1000">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10" name="圆角矩形 9"/>
          <p:cNvSpPr/>
          <p:nvPr/>
        </p:nvSpPr>
        <p:spPr>
          <a:xfrm>
            <a:off x="7310203" y="4588646"/>
            <a:ext cx="993775" cy="288925"/>
          </a:xfrm>
          <a:prstGeom prst="roundRect">
            <a:avLst>
              <a:gd name="adj" fmla="val 50000"/>
            </a:avLst>
          </a:prstGeom>
          <a:no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r>
              <a:rPr lang="en-US" altLang="zh-CN" sz="1000">
                <a:solidFill>
                  <a:srgbClr val="717DE1"/>
                </a:solidFill>
                <a:latin typeface="汉仪晓波花月圆W" charset="0"/>
                <a:ea typeface="汉仪晓波花月圆W" charset="0"/>
                <a:cs typeface="汉仪晓波花月圆W" charset="0"/>
                <a:sym typeface="+mn-ea"/>
                <a:hlinkClick r:id="rId3" action="ppaction://hlinksldjump"/>
              </a:rPr>
              <a:t>read more</a:t>
            </a:r>
            <a:endParaRPr lang="zh-CN" altLang="en-US" sz="1000">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37" name="任意多边形 36"/>
          <p:cNvSpPr/>
          <p:nvPr/>
        </p:nvSpPr>
        <p:spPr>
          <a:xfrm>
            <a:off x="-480060" y="2120265"/>
            <a:ext cx="13094335" cy="2601595"/>
          </a:xfrm>
          <a:custGeom>
            <a:avLst/>
            <a:gdLst>
              <a:gd name="connisteX0" fmla="*/ 0 w 12050395"/>
              <a:gd name="connsiteY0" fmla="*/ 2881465 h 2881465"/>
              <a:gd name="connisteX1" fmla="*/ 2720340 w 12050395"/>
              <a:gd name="connsiteY1" fmla="*/ 674840 h 2881465"/>
              <a:gd name="connisteX2" fmla="*/ 6361430 w 12050395"/>
              <a:gd name="connsiteY2" fmla="*/ 2870035 h 2881465"/>
              <a:gd name="connisteX3" fmla="*/ 10433685 w 12050395"/>
              <a:gd name="connsiteY3" fmla="*/ 344005 h 2881465"/>
              <a:gd name="connisteX4" fmla="*/ 12050395 w 12050395"/>
              <a:gd name="connsiteY4" fmla="*/ 72860 h 288146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050395" h="2881465">
                <a:moveTo>
                  <a:pt x="0" y="2881465"/>
                </a:moveTo>
                <a:cubicBezTo>
                  <a:pt x="471170" y="2396325"/>
                  <a:pt x="1447800" y="677380"/>
                  <a:pt x="2720340" y="674840"/>
                </a:cubicBezTo>
                <a:cubicBezTo>
                  <a:pt x="3992880" y="672300"/>
                  <a:pt x="4819015" y="2936075"/>
                  <a:pt x="6361430" y="2870035"/>
                </a:cubicBezTo>
                <a:cubicBezTo>
                  <a:pt x="7903845" y="2803995"/>
                  <a:pt x="9295765" y="903440"/>
                  <a:pt x="10433685" y="344005"/>
                </a:cubicBezTo>
                <a:cubicBezTo>
                  <a:pt x="11571605" y="-215430"/>
                  <a:pt x="11808460" y="76670"/>
                  <a:pt x="12050395" y="72860"/>
                </a:cubicBezTo>
              </a:path>
            </a:pathLst>
          </a:custGeom>
          <a:noFill/>
          <a:ln w="12700" cap="flat" cmpd="sng" algn="ctr">
            <a:solidFill>
              <a:srgbClr val="717DE1">
                <a:alpha val="5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圆角矩形 69"/>
          <p:cNvSpPr/>
          <p:nvPr/>
        </p:nvSpPr>
        <p:spPr>
          <a:xfrm rot="2700000">
            <a:off x="-139700" y="5758815"/>
            <a:ext cx="4255135" cy="4255135"/>
          </a:xfrm>
          <a:prstGeom prst="roundRect">
            <a:avLst>
              <a:gd name="adj" fmla="val 20791"/>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圆角矩形 70"/>
          <p:cNvSpPr/>
          <p:nvPr/>
        </p:nvSpPr>
        <p:spPr>
          <a:xfrm rot="2700000">
            <a:off x="3786505" y="-3101975"/>
            <a:ext cx="4255135" cy="4255135"/>
          </a:xfrm>
          <a:prstGeom prst="roundRect">
            <a:avLst>
              <a:gd name="adj" fmla="val 20791"/>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909713" y="1921250"/>
            <a:ext cx="4394271" cy="360680"/>
          </a:xfrm>
          <a:prstGeom prst="rect">
            <a:avLst/>
          </a:prstGeom>
          <a:noFill/>
        </p:spPr>
        <p:txBody>
          <a:bodyPr wrap="square" rtlCol="0" anchor="t">
            <a:noAutofit/>
          </a:bodyPr>
          <a:p>
            <a:pPr algn="ctr">
              <a:lnSpc>
                <a:spcPct val="150000"/>
              </a:lnSpc>
            </a:pPr>
            <a:r>
              <a:rPr lang="en-US" altLang="zh-CN" sz="1400" b="1">
                <a:solidFill>
                  <a:schemeClr val="tx1">
                    <a:lumMod val="75000"/>
                    <a:lumOff val="25000"/>
                  </a:schemeClr>
                </a:solidFill>
                <a:latin typeface="汉仪晓波花月圆W" charset="0"/>
                <a:ea typeface="汉仪晓波花月圆W" charset="0"/>
                <a:cs typeface="汉仪晓波花月圆W" charset="0"/>
                <a:sym typeface="+mn-ea"/>
              </a:rPr>
              <a:t>Dawn Fluctuation</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36" name="组合 35"/>
          <p:cNvGrpSpPr/>
          <p:nvPr userDrawn="1"/>
        </p:nvGrpSpPr>
        <p:grpSpPr>
          <a:xfrm>
            <a:off x="349885" y="328295"/>
            <a:ext cx="2052320" cy="465455"/>
            <a:chOff x="551" y="517"/>
            <a:chExt cx="3232" cy="733"/>
          </a:xfrm>
        </p:grpSpPr>
        <p:sp>
          <p:nvSpPr>
            <p:cNvPr id="2" name="圆角矩形 1"/>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Product Features</a:t>
              </a:r>
              <a:endParaRPr lang="en-US" altLang="zh-CN" sz="1200">
                <a:solidFill>
                  <a:srgbClr val="FF8295"/>
                </a:solidFill>
                <a:latin typeface="汉仪晓波花月圆W" charset="0"/>
                <a:ea typeface="汉仪晓波花月圆W" charset="0"/>
                <a:cs typeface="汉仪晓波花月圆W" charset="0"/>
                <a:sym typeface="+mn-ea"/>
              </a:endParaRPr>
            </a:p>
          </p:txBody>
        </p:sp>
      </p:grpSp>
      <p:sp>
        <p:nvSpPr>
          <p:cNvPr id="13" name="文本框 12"/>
          <p:cNvSpPr txBox="1"/>
          <p:nvPr/>
        </p:nvSpPr>
        <p:spPr>
          <a:xfrm>
            <a:off x="3548065" y="2412262"/>
            <a:ext cx="465825" cy="383532"/>
          </a:xfrm>
          <a:prstGeom prst="rect">
            <a:avLst/>
          </a:prstGeom>
          <a:noFill/>
        </p:spPr>
        <p:txBody>
          <a:bodyPr wrap="square" rtlCol="0" anchor="t">
            <a:noAutofit/>
          </a:bodyPr>
          <a:p>
            <a:r>
              <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01</a:t>
            </a:r>
            <a:endPar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4" name="文本框 3"/>
          <p:cNvSpPr txBox="1"/>
          <p:nvPr/>
        </p:nvSpPr>
        <p:spPr>
          <a:xfrm>
            <a:off x="3869956" y="2412281"/>
            <a:ext cx="4394271" cy="793886"/>
          </a:xfrm>
          <a:prstGeom prst="rect">
            <a:avLst/>
          </a:prstGeom>
          <a:noFill/>
        </p:spPr>
        <p:txBody>
          <a:bodyPr wrap="square" rtlCol="0" anchor="t">
            <a:noAutofit/>
          </a:bodyPr>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Set Time:</a:t>
            </a:r>
            <a:endParaRPr lang="en-US" altLang="zh-CN" sz="1000">
              <a:solidFill>
                <a:schemeClr val="tx1">
                  <a:lumMod val="75000"/>
                  <a:lumOff val="25000"/>
                </a:schemeClr>
              </a:solidFill>
              <a:latin typeface="汉仪晓波花月圆W" charset="0"/>
              <a:ea typeface="汉仪晓波花月圆W" charset="0"/>
              <a:cs typeface="汉仪晓波花月圆W" charset="0"/>
              <a:sym typeface="+mn-ea"/>
            </a:endParaRPr>
          </a:p>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This time is the time you want to wake up. After setting, Skylight will start running 30 minutes earlier.</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8" name="文本框 7"/>
          <p:cNvSpPr txBox="1"/>
          <p:nvPr/>
        </p:nvSpPr>
        <p:spPr>
          <a:xfrm>
            <a:off x="3555993" y="3582735"/>
            <a:ext cx="465825" cy="383532"/>
          </a:xfrm>
          <a:prstGeom prst="rect">
            <a:avLst/>
          </a:prstGeom>
          <a:noFill/>
        </p:spPr>
        <p:txBody>
          <a:bodyPr wrap="square" rtlCol="0" anchor="t">
            <a:noAutofit/>
          </a:bodyPr>
          <a:p>
            <a:r>
              <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02</a:t>
            </a:r>
            <a:endPar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9" name="文本框 8"/>
          <p:cNvSpPr txBox="1"/>
          <p:nvPr/>
        </p:nvSpPr>
        <p:spPr>
          <a:xfrm>
            <a:off x="3877884" y="3582754"/>
            <a:ext cx="4394271" cy="918226"/>
          </a:xfrm>
          <a:prstGeom prst="rect">
            <a:avLst/>
          </a:prstGeom>
          <a:noFill/>
        </p:spPr>
        <p:txBody>
          <a:bodyPr wrap="square" rtlCol="0" anchor="t">
            <a:noAutofit/>
          </a:bodyPr>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Set Temperature:</a:t>
            </a:r>
            <a:endParaRPr lang="en-US" altLang="zh-CN" sz="1000">
              <a:solidFill>
                <a:schemeClr val="tx1">
                  <a:lumMod val="75000"/>
                  <a:lumOff val="25000"/>
                </a:schemeClr>
              </a:solidFill>
              <a:latin typeface="汉仪晓波花月圆W" charset="0"/>
              <a:ea typeface="汉仪晓波花月圆W" charset="0"/>
              <a:cs typeface="汉仪晓波花月圆W" charset="0"/>
              <a:sym typeface="+mn-ea"/>
            </a:endParaRPr>
          </a:p>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After setting the color temperature, Skylight will change from 1800K to the color temperature value you choose, and the change process lasts for 30 minutes.</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6" name="图片 5" descr="upload_post_object_v2_024540783"/>
          <p:cNvPicPr>
            <a:picLocks noChangeAspect="1"/>
          </p:cNvPicPr>
          <p:nvPr/>
        </p:nvPicPr>
        <p:blipFill>
          <a:blip r:embed="rId1"/>
          <a:stretch>
            <a:fillRect/>
          </a:stretch>
        </p:blipFill>
        <p:spPr>
          <a:xfrm>
            <a:off x="1363553" y="1375270"/>
            <a:ext cx="1804018" cy="3642717"/>
          </a:xfrm>
          <a:prstGeom prst="rect">
            <a:avLst/>
          </a:prstGeom>
        </p:spPr>
      </p:pic>
      <p:pic>
        <p:nvPicPr>
          <p:cNvPr id="7" name="图片 6" descr="upload_post_object_v2_369810178"/>
          <p:cNvPicPr>
            <a:picLocks noChangeAspect="1"/>
          </p:cNvPicPr>
          <p:nvPr/>
        </p:nvPicPr>
        <p:blipFill>
          <a:blip r:embed="rId2"/>
          <a:stretch>
            <a:fillRect/>
          </a:stretch>
        </p:blipFill>
        <p:spPr>
          <a:xfrm>
            <a:off x="9141502" y="1375270"/>
            <a:ext cx="1804018" cy="3642717"/>
          </a:xfrm>
          <a:prstGeom prst="rect">
            <a:avLst/>
          </a:prstGeom>
        </p:spPr>
      </p:pic>
      <p:sp>
        <p:nvSpPr>
          <p:cNvPr id="21" name="椭圆 20"/>
          <p:cNvSpPr/>
          <p:nvPr/>
        </p:nvSpPr>
        <p:spPr>
          <a:xfrm>
            <a:off x="2251090" y="2034409"/>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1</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11" name="椭圆 10"/>
          <p:cNvSpPr/>
          <p:nvPr/>
        </p:nvSpPr>
        <p:spPr>
          <a:xfrm>
            <a:off x="10303854" y="2904087"/>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2</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14" name="文本框 13"/>
          <p:cNvSpPr txBox="1"/>
          <p:nvPr/>
        </p:nvSpPr>
        <p:spPr>
          <a:xfrm>
            <a:off x="3909718" y="4808760"/>
            <a:ext cx="4394271" cy="918226"/>
          </a:xfrm>
          <a:prstGeom prst="rect">
            <a:avLst/>
          </a:prstGeom>
          <a:noFill/>
        </p:spPr>
        <p:txBody>
          <a:bodyPr wrap="square" rtlCol="0" anchor="t">
            <a:noAutofit/>
          </a:bodyPr>
          <a:p>
            <a:pPr algn="l">
              <a:lnSpc>
                <a:spcPct val="150000"/>
              </a:lnSpc>
            </a:pPr>
            <a:r>
              <a:rPr lang="en-US" altLang="zh-CN" sz="800">
                <a:solidFill>
                  <a:schemeClr val="tx1">
                    <a:lumMod val="75000"/>
                    <a:lumOff val="25000"/>
                  </a:schemeClr>
                </a:solidFill>
                <a:latin typeface="汉仪晓波花月圆W" charset="0"/>
                <a:ea typeface="汉仪晓波花月圆W" charset="0"/>
                <a:cs typeface="汉仪晓波花月圆W" charset="0"/>
                <a:sym typeface="+mn-ea"/>
              </a:rPr>
              <a:t>*For example, if you want to get up at 7 am, you can set the time at 7 am. Skylight will automatically turn on the light at 6:30 in the morning half an hour in advance, and gradually increase the brightness from 2% to 100%</a:t>
            </a:r>
            <a:endParaRPr lang="zh-CN" altLang="en-US" sz="8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37" name="任意多边形 36"/>
          <p:cNvSpPr/>
          <p:nvPr/>
        </p:nvSpPr>
        <p:spPr>
          <a:xfrm>
            <a:off x="-480060" y="2120265"/>
            <a:ext cx="13094335" cy="2601595"/>
          </a:xfrm>
          <a:custGeom>
            <a:avLst/>
            <a:gdLst>
              <a:gd name="connisteX0" fmla="*/ 0 w 12050395"/>
              <a:gd name="connsiteY0" fmla="*/ 2881465 h 2881465"/>
              <a:gd name="connisteX1" fmla="*/ 2720340 w 12050395"/>
              <a:gd name="connsiteY1" fmla="*/ 674840 h 2881465"/>
              <a:gd name="connisteX2" fmla="*/ 6361430 w 12050395"/>
              <a:gd name="connsiteY2" fmla="*/ 2870035 h 2881465"/>
              <a:gd name="connisteX3" fmla="*/ 10433685 w 12050395"/>
              <a:gd name="connsiteY3" fmla="*/ 344005 h 2881465"/>
              <a:gd name="connisteX4" fmla="*/ 12050395 w 12050395"/>
              <a:gd name="connsiteY4" fmla="*/ 72860 h 288146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050395" h="2881465">
                <a:moveTo>
                  <a:pt x="0" y="2881465"/>
                </a:moveTo>
                <a:cubicBezTo>
                  <a:pt x="471170" y="2396325"/>
                  <a:pt x="1447800" y="677380"/>
                  <a:pt x="2720340" y="674840"/>
                </a:cubicBezTo>
                <a:cubicBezTo>
                  <a:pt x="3992880" y="672300"/>
                  <a:pt x="4819015" y="2936075"/>
                  <a:pt x="6361430" y="2870035"/>
                </a:cubicBezTo>
                <a:cubicBezTo>
                  <a:pt x="7903845" y="2803995"/>
                  <a:pt x="9295765" y="903440"/>
                  <a:pt x="10433685" y="344005"/>
                </a:cubicBezTo>
                <a:cubicBezTo>
                  <a:pt x="11571605" y="-215430"/>
                  <a:pt x="11808460" y="76670"/>
                  <a:pt x="12050395" y="72860"/>
                </a:cubicBezTo>
              </a:path>
            </a:pathLst>
          </a:custGeom>
          <a:noFill/>
          <a:ln w="12700" cap="flat" cmpd="sng" algn="ctr">
            <a:solidFill>
              <a:srgbClr val="717DE1">
                <a:alpha val="5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圆角矩形 69"/>
          <p:cNvSpPr/>
          <p:nvPr/>
        </p:nvSpPr>
        <p:spPr>
          <a:xfrm rot="2700000">
            <a:off x="-139700" y="5758815"/>
            <a:ext cx="4255135" cy="4255135"/>
          </a:xfrm>
          <a:prstGeom prst="roundRect">
            <a:avLst>
              <a:gd name="adj" fmla="val 20791"/>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圆角矩形 70"/>
          <p:cNvSpPr/>
          <p:nvPr/>
        </p:nvSpPr>
        <p:spPr>
          <a:xfrm rot="2700000">
            <a:off x="3786505" y="-3101975"/>
            <a:ext cx="4255135" cy="4255135"/>
          </a:xfrm>
          <a:prstGeom prst="roundRect">
            <a:avLst>
              <a:gd name="adj" fmla="val 20791"/>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909713" y="1921250"/>
            <a:ext cx="4394271" cy="360680"/>
          </a:xfrm>
          <a:prstGeom prst="rect">
            <a:avLst/>
          </a:prstGeom>
          <a:noFill/>
        </p:spPr>
        <p:txBody>
          <a:bodyPr wrap="square" rtlCol="0" anchor="t">
            <a:noAutofit/>
          </a:bodyPr>
          <a:p>
            <a:pPr algn="ctr">
              <a:lnSpc>
                <a:spcPct val="150000"/>
              </a:lnSpc>
            </a:pPr>
            <a:r>
              <a:rPr lang="en-US" altLang="zh-CN" sz="1400" b="1">
                <a:solidFill>
                  <a:schemeClr val="tx1">
                    <a:lumMod val="75000"/>
                    <a:lumOff val="25000"/>
                  </a:schemeClr>
                </a:solidFill>
                <a:latin typeface="汉仪晓波花月圆W" charset="0"/>
                <a:ea typeface="汉仪晓波花月圆W" charset="0"/>
                <a:cs typeface="汉仪晓波花月圆W" charset="0"/>
                <a:sym typeface="+mn-ea"/>
              </a:rPr>
              <a:t>Phased OFF</a:t>
            </a:r>
            <a:endParaRPr lang="zh-CN" altLang="en-US" sz="1400" b="1">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36" name="组合 35"/>
          <p:cNvGrpSpPr/>
          <p:nvPr userDrawn="1"/>
        </p:nvGrpSpPr>
        <p:grpSpPr>
          <a:xfrm>
            <a:off x="349885" y="328295"/>
            <a:ext cx="2052320" cy="465455"/>
            <a:chOff x="551" y="517"/>
            <a:chExt cx="3232" cy="733"/>
          </a:xfrm>
        </p:grpSpPr>
        <p:sp>
          <p:nvSpPr>
            <p:cNvPr id="2" name="圆角矩形 1"/>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Product Features</a:t>
              </a:r>
              <a:endParaRPr lang="en-US" altLang="zh-CN" sz="1200">
                <a:solidFill>
                  <a:srgbClr val="FF8295"/>
                </a:solidFill>
                <a:latin typeface="汉仪晓波花月圆W" charset="0"/>
                <a:ea typeface="汉仪晓波花月圆W" charset="0"/>
                <a:cs typeface="汉仪晓波花月圆W" charset="0"/>
                <a:sym typeface="+mn-ea"/>
              </a:endParaRPr>
            </a:p>
          </p:txBody>
        </p:sp>
      </p:grpSp>
      <p:pic>
        <p:nvPicPr>
          <p:cNvPr id="15" name="图片 14" descr="upload_post_object_v2_821168024"/>
          <p:cNvPicPr>
            <a:picLocks noChangeAspect="1"/>
          </p:cNvPicPr>
          <p:nvPr/>
        </p:nvPicPr>
        <p:blipFill>
          <a:blip r:embed="rId1"/>
          <a:stretch>
            <a:fillRect/>
          </a:stretch>
        </p:blipFill>
        <p:spPr>
          <a:xfrm>
            <a:off x="1234326" y="1363059"/>
            <a:ext cx="1800944" cy="3642787"/>
          </a:xfrm>
          <a:prstGeom prst="rect">
            <a:avLst/>
          </a:prstGeom>
        </p:spPr>
      </p:pic>
      <p:sp>
        <p:nvSpPr>
          <p:cNvPr id="16" name="文本框 15"/>
          <p:cNvSpPr txBox="1"/>
          <p:nvPr/>
        </p:nvSpPr>
        <p:spPr>
          <a:xfrm>
            <a:off x="3548065" y="2412262"/>
            <a:ext cx="465825" cy="383532"/>
          </a:xfrm>
          <a:prstGeom prst="rect">
            <a:avLst/>
          </a:prstGeom>
          <a:noFill/>
        </p:spPr>
        <p:txBody>
          <a:bodyPr wrap="square" rtlCol="0" anchor="t">
            <a:noAutofit/>
          </a:bodyPr>
          <a:p>
            <a:r>
              <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01</a:t>
            </a:r>
            <a:endPar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17" name="文本框 16"/>
          <p:cNvSpPr txBox="1"/>
          <p:nvPr/>
        </p:nvSpPr>
        <p:spPr>
          <a:xfrm>
            <a:off x="3869956" y="2412281"/>
            <a:ext cx="4394271" cy="539598"/>
          </a:xfrm>
          <a:prstGeom prst="rect">
            <a:avLst/>
          </a:prstGeom>
          <a:noFill/>
        </p:spPr>
        <p:txBody>
          <a:bodyPr wrap="square" rtlCol="0" anchor="t">
            <a:noAutofit/>
          </a:bodyPr>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Set Start Time:</a:t>
            </a:r>
            <a:endParaRPr lang="en-US" altLang="zh-CN" sz="1000">
              <a:solidFill>
                <a:schemeClr val="tx1">
                  <a:lumMod val="75000"/>
                  <a:lumOff val="25000"/>
                </a:schemeClr>
              </a:solidFill>
              <a:latin typeface="汉仪晓波花月圆W" charset="0"/>
              <a:ea typeface="汉仪晓波花月圆W" charset="0"/>
              <a:cs typeface="汉仪晓波花月圆W" charset="0"/>
              <a:sym typeface="+mn-ea"/>
            </a:endParaRPr>
          </a:p>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Sets the time for program execution for Skylight.</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18" name="文本框 17"/>
          <p:cNvSpPr txBox="1"/>
          <p:nvPr/>
        </p:nvSpPr>
        <p:spPr>
          <a:xfrm>
            <a:off x="3555993" y="3582735"/>
            <a:ext cx="465825" cy="383532"/>
          </a:xfrm>
          <a:prstGeom prst="rect">
            <a:avLst/>
          </a:prstGeom>
          <a:noFill/>
        </p:spPr>
        <p:txBody>
          <a:bodyPr wrap="square" rtlCol="0" anchor="t">
            <a:noAutofit/>
          </a:bodyPr>
          <a:p>
            <a:r>
              <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02</a:t>
            </a:r>
            <a:endPar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19" name="文本框 18"/>
          <p:cNvSpPr txBox="1"/>
          <p:nvPr/>
        </p:nvSpPr>
        <p:spPr>
          <a:xfrm>
            <a:off x="3877884" y="3582754"/>
            <a:ext cx="4394271" cy="525236"/>
          </a:xfrm>
          <a:prstGeom prst="rect">
            <a:avLst/>
          </a:prstGeom>
          <a:noFill/>
        </p:spPr>
        <p:txBody>
          <a:bodyPr wrap="square" rtlCol="0" anchor="t">
            <a:noAutofit/>
          </a:bodyPr>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Set Running Time:</a:t>
            </a:r>
            <a:endParaRPr lang="en-US" altLang="zh-CN" sz="1000">
              <a:solidFill>
                <a:schemeClr val="tx1">
                  <a:lumMod val="75000"/>
                  <a:lumOff val="25000"/>
                </a:schemeClr>
              </a:solidFill>
              <a:latin typeface="汉仪晓波花月圆W" charset="0"/>
              <a:ea typeface="汉仪晓波花月圆W" charset="0"/>
              <a:cs typeface="汉仪晓波花月圆W" charset="0"/>
              <a:sym typeface="+mn-ea"/>
            </a:endParaRPr>
          </a:p>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Sets how long Skylight will reduce brightness in stages.</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20" name="文本框 19"/>
          <p:cNvSpPr txBox="1"/>
          <p:nvPr/>
        </p:nvSpPr>
        <p:spPr>
          <a:xfrm>
            <a:off x="4013892" y="4523650"/>
            <a:ext cx="3510788" cy="918226"/>
          </a:xfrm>
          <a:prstGeom prst="rect">
            <a:avLst/>
          </a:prstGeom>
          <a:noFill/>
        </p:spPr>
        <p:txBody>
          <a:bodyPr wrap="square" rtlCol="0" anchor="t">
            <a:noAutofit/>
          </a:bodyPr>
          <a:p>
            <a:pPr algn="l">
              <a:lnSpc>
                <a:spcPct val="150000"/>
              </a:lnSpc>
            </a:pPr>
            <a:r>
              <a:rPr lang="en-US" altLang="zh-CN" sz="800">
                <a:solidFill>
                  <a:schemeClr val="tx1">
                    <a:lumMod val="75000"/>
                    <a:lumOff val="25000"/>
                  </a:schemeClr>
                </a:solidFill>
                <a:latin typeface="汉仪晓波花月圆W" charset="0"/>
                <a:ea typeface="汉仪晓波花月圆W" charset="0"/>
                <a:cs typeface="汉仪晓波花月圆W" charset="0"/>
                <a:sym typeface="+mn-ea"/>
              </a:rPr>
              <a:t>*For example, if you set the lights to turn off at 10:00 p.m., the brightness of Skylight will be reduced to 50% at 10:00 p.m., then reduced to 30% at 10:05, and reduced to 20% at 10:08, and then slowly turn off Skylight .</a:t>
            </a:r>
            <a:endParaRPr lang="zh-CN" altLang="en-US" sz="8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22" name="椭圆 21"/>
          <p:cNvSpPr/>
          <p:nvPr/>
        </p:nvSpPr>
        <p:spPr>
          <a:xfrm>
            <a:off x="2274207" y="1942237"/>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1</a:t>
            </a:r>
            <a:endParaRPr lang="zh-CN" altLang="en-US" sz="1000">
              <a:solidFill>
                <a:srgbClr val="FF8295"/>
              </a:solidFill>
              <a:latin typeface="汉仪晓波花月圆W" panose="00020600040101010101" charset="-122"/>
              <a:ea typeface="汉仪晓波花月圆W" panose="00020600040101010101" charset="-122"/>
            </a:endParaRPr>
          </a:p>
        </p:txBody>
      </p:sp>
      <p:sp>
        <p:nvSpPr>
          <p:cNvPr id="23" name="椭圆 22"/>
          <p:cNvSpPr/>
          <p:nvPr/>
        </p:nvSpPr>
        <p:spPr>
          <a:xfrm>
            <a:off x="2274179" y="2412265"/>
            <a:ext cx="336550" cy="339725"/>
          </a:xfrm>
          <a:prstGeom prst="ellipse">
            <a:avLst/>
          </a:prstGeom>
          <a:noFill/>
          <a:ln w="12700" cap="flat" cmpd="sng" algn="ctr">
            <a:solidFill>
              <a:srgbClr val="FF829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rgbClr val="FF8295"/>
                </a:solidFill>
                <a:latin typeface="汉仪晓波花月圆W" charset="0"/>
                <a:ea typeface="汉仪晓波花月圆W" charset="0"/>
              </a:rPr>
              <a:t>2</a:t>
            </a:r>
            <a:endParaRPr lang="zh-CN" altLang="en-US" sz="1000">
              <a:solidFill>
                <a:srgbClr val="FF8295"/>
              </a:solidFill>
              <a:latin typeface="汉仪晓波花月圆W" panose="00020600040101010101" charset="-122"/>
              <a:ea typeface="汉仪晓波花月圆W" panose="00020600040101010101" charset="-122"/>
            </a:endParaRPr>
          </a:p>
        </p:txBody>
      </p:sp>
      <p:pic>
        <p:nvPicPr>
          <p:cNvPr id="24" name="图片 23" descr="upload_post_object_v2_130641450"/>
          <p:cNvPicPr>
            <a:picLocks noChangeAspect="1"/>
          </p:cNvPicPr>
          <p:nvPr/>
        </p:nvPicPr>
        <p:blipFill>
          <a:blip r:embed="rId2"/>
          <a:stretch>
            <a:fillRect/>
          </a:stretch>
        </p:blipFill>
        <p:spPr>
          <a:xfrm>
            <a:off x="8503303" y="1646937"/>
            <a:ext cx="3071527" cy="307495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37" name="任意多边形 36"/>
          <p:cNvSpPr/>
          <p:nvPr/>
        </p:nvSpPr>
        <p:spPr>
          <a:xfrm>
            <a:off x="-480060" y="2120265"/>
            <a:ext cx="13094335" cy="2601595"/>
          </a:xfrm>
          <a:custGeom>
            <a:avLst/>
            <a:gdLst>
              <a:gd name="connisteX0" fmla="*/ 0 w 12050395"/>
              <a:gd name="connsiteY0" fmla="*/ 2881465 h 2881465"/>
              <a:gd name="connisteX1" fmla="*/ 2720340 w 12050395"/>
              <a:gd name="connsiteY1" fmla="*/ 674840 h 2881465"/>
              <a:gd name="connisteX2" fmla="*/ 6361430 w 12050395"/>
              <a:gd name="connsiteY2" fmla="*/ 2870035 h 2881465"/>
              <a:gd name="connisteX3" fmla="*/ 10433685 w 12050395"/>
              <a:gd name="connsiteY3" fmla="*/ 344005 h 2881465"/>
              <a:gd name="connisteX4" fmla="*/ 12050395 w 12050395"/>
              <a:gd name="connsiteY4" fmla="*/ 72860 h 288146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050395" h="2881465">
                <a:moveTo>
                  <a:pt x="0" y="2881465"/>
                </a:moveTo>
                <a:cubicBezTo>
                  <a:pt x="471170" y="2396325"/>
                  <a:pt x="1447800" y="677380"/>
                  <a:pt x="2720340" y="674840"/>
                </a:cubicBezTo>
                <a:cubicBezTo>
                  <a:pt x="3992880" y="672300"/>
                  <a:pt x="4819015" y="2936075"/>
                  <a:pt x="6361430" y="2870035"/>
                </a:cubicBezTo>
                <a:cubicBezTo>
                  <a:pt x="7903845" y="2803995"/>
                  <a:pt x="9295765" y="903440"/>
                  <a:pt x="10433685" y="344005"/>
                </a:cubicBezTo>
                <a:cubicBezTo>
                  <a:pt x="11571605" y="-215430"/>
                  <a:pt x="11808460" y="76670"/>
                  <a:pt x="12050395" y="72860"/>
                </a:cubicBezTo>
              </a:path>
            </a:pathLst>
          </a:custGeom>
          <a:noFill/>
          <a:ln w="12700" cap="flat" cmpd="sng" algn="ctr">
            <a:solidFill>
              <a:srgbClr val="717DE1">
                <a:alpha val="5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圆角矩形 69"/>
          <p:cNvSpPr/>
          <p:nvPr/>
        </p:nvSpPr>
        <p:spPr>
          <a:xfrm rot="2700000">
            <a:off x="-139700" y="5758815"/>
            <a:ext cx="4255135" cy="4255135"/>
          </a:xfrm>
          <a:prstGeom prst="roundRect">
            <a:avLst>
              <a:gd name="adj" fmla="val 20791"/>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圆角矩形 70"/>
          <p:cNvSpPr/>
          <p:nvPr/>
        </p:nvSpPr>
        <p:spPr>
          <a:xfrm rot="2700000">
            <a:off x="3786505" y="-3101975"/>
            <a:ext cx="4255135" cy="4255135"/>
          </a:xfrm>
          <a:prstGeom prst="roundRect">
            <a:avLst>
              <a:gd name="adj" fmla="val 20791"/>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921951" y="1836674"/>
            <a:ext cx="2699020" cy="360680"/>
          </a:xfrm>
          <a:prstGeom prst="rect">
            <a:avLst/>
          </a:prstGeom>
          <a:noFill/>
        </p:spPr>
        <p:txBody>
          <a:bodyPr wrap="square" rtlCol="0" anchor="t">
            <a:noAutofit/>
          </a:bodyPr>
          <a:p>
            <a:pPr algn="ctr">
              <a:lnSpc>
                <a:spcPct val="150000"/>
              </a:lnSpc>
            </a:pPr>
            <a:r>
              <a:rPr lang="en-US" altLang="zh-CN" sz="1400" b="1">
                <a:solidFill>
                  <a:schemeClr val="tx1">
                    <a:lumMod val="75000"/>
                    <a:lumOff val="25000"/>
                  </a:schemeClr>
                </a:solidFill>
                <a:latin typeface="汉仪晓波花月圆W" charset="0"/>
                <a:ea typeface="汉仪晓波花月圆W" charset="0"/>
                <a:cs typeface="汉仪晓波花月圆W" charset="0"/>
                <a:sym typeface="+mn-ea"/>
              </a:rPr>
              <a:t>HCL(Human</a:t>
            </a:r>
            <a:r>
              <a:rPr lang="zh-CN" altLang="en-US" sz="1400" b="1">
                <a:solidFill>
                  <a:schemeClr val="tx1">
                    <a:lumMod val="75000"/>
                    <a:lumOff val="25000"/>
                  </a:schemeClr>
                </a:solidFill>
                <a:latin typeface="汉仪晓波花月圆W" charset="0"/>
                <a:ea typeface="汉仪晓波花月圆W" charset="0"/>
                <a:cs typeface="汉仪晓波花月圆W" charset="0"/>
                <a:sym typeface="+mn-ea"/>
              </a:rPr>
              <a:t>-</a:t>
            </a:r>
            <a:r>
              <a:rPr lang="en-US" altLang="zh-CN" sz="1400" b="1">
                <a:solidFill>
                  <a:schemeClr val="tx1">
                    <a:lumMod val="75000"/>
                    <a:lumOff val="25000"/>
                  </a:schemeClr>
                </a:solidFill>
                <a:latin typeface="汉仪晓波花月圆W" charset="0"/>
                <a:ea typeface="汉仪晓波花月圆W" charset="0"/>
                <a:cs typeface="汉仪晓波花月圆W" charset="0"/>
                <a:sym typeface="+mn-ea"/>
              </a:rPr>
              <a:t>Centric Lighting)</a:t>
            </a:r>
            <a:endParaRPr lang="zh-CN" altLang="en-US" sz="1400" b="1">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36" name="组合 35"/>
          <p:cNvGrpSpPr/>
          <p:nvPr userDrawn="1"/>
        </p:nvGrpSpPr>
        <p:grpSpPr>
          <a:xfrm>
            <a:off x="349885" y="328295"/>
            <a:ext cx="2052320" cy="465455"/>
            <a:chOff x="551" y="517"/>
            <a:chExt cx="3232" cy="733"/>
          </a:xfrm>
        </p:grpSpPr>
        <p:sp>
          <p:nvSpPr>
            <p:cNvPr id="2" name="圆角矩形 1"/>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Product Features</a:t>
              </a:r>
              <a:endParaRPr lang="en-US" altLang="zh-CN" sz="1200">
                <a:solidFill>
                  <a:srgbClr val="FF8295"/>
                </a:solidFill>
                <a:latin typeface="汉仪晓波花月圆W" charset="0"/>
                <a:ea typeface="汉仪晓波花月圆W" charset="0"/>
                <a:cs typeface="汉仪晓波花月圆W" charset="0"/>
                <a:sym typeface="+mn-ea"/>
              </a:endParaRPr>
            </a:p>
          </p:txBody>
        </p:sp>
      </p:grpSp>
      <p:sp>
        <p:nvSpPr>
          <p:cNvPr id="17" name="文本框 16"/>
          <p:cNvSpPr txBox="1"/>
          <p:nvPr/>
        </p:nvSpPr>
        <p:spPr>
          <a:xfrm>
            <a:off x="3898847" y="2266705"/>
            <a:ext cx="5881469" cy="539598"/>
          </a:xfrm>
          <a:prstGeom prst="rect">
            <a:avLst/>
          </a:prstGeom>
          <a:noFill/>
        </p:spPr>
        <p:txBody>
          <a:bodyPr wrap="square" rtlCol="0" anchor="t">
            <a:noAutofit/>
          </a:bodyPr>
          <a:p>
            <a:pPr algn="l">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Setting different color temperature and brightness for each time period like setting an alarm clock can simulate the color temperature change of the sky throughout the day.</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20" name="文本框 19"/>
          <p:cNvSpPr txBox="1"/>
          <p:nvPr/>
        </p:nvSpPr>
        <p:spPr>
          <a:xfrm>
            <a:off x="8373154" y="5846998"/>
            <a:ext cx="3510788" cy="918226"/>
          </a:xfrm>
          <a:prstGeom prst="rect">
            <a:avLst/>
          </a:prstGeom>
          <a:noFill/>
        </p:spPr>
        <p:txBody>
          <a:bodyPr wrap="square" rtlCol="0" anchor="t">
            <a:noAutofit/>
          </a:bodyPr>
          <a:p>
            <a:pPr algn="l">
              <a:lnSpc>
                <a:spcPct val="150000"/>
              </a:lnSpc>
            </a:pPr>
            <a:r>
              <a:rPr lang="en-US" altLang="zh-CN" sz="800">
                <a:solidFill>
                  <a:schemeClr val="tx1">
                    <a:lumMod val="75000"/>
                    <a:lumOff val="25000"/>
                  </a:schemeClr>
                </a:solidFill>
                <a:latin typeface="汉仪晓波花月圆W" charset="0"/>
                <a:ea typeface="汉仪晓波花月圆W" charset="0"/>
                <a:cs typeface="汉仪晓波花月圆W" charset="0"/>
                <a:sym typeface="+mn-ea"/>
              </a:rPr>
              <a:t>*For example, if you set the lights to turn off at 10:00 p.m., the brightness of Skylight will be reduced to 50% at 10:00 p.m., then reduced to 30% at 10:05, and reduced to 20% at 10:08, and then slowly turn off Skylight .</a:t>
            </a:r>
            <a:endParaRPr lang="zh-CN" altLang="en-US" sz="8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3" name="图片 2" descr="upload_post_object_v2_189215885"/>
          <p:cNvPicPr>
            <a:picLocks noChangeAspect="1"/>
          </p:cNvPicPr>
          <p:nvPr/>
        </p:nvPicPr>
        <p:blipFill>
          <a:blip r:embed="rId1"/>
          <a:stretch>
            <a:fillRect/>
          </a:stretch>
        </p:blipFill>
        <p:spPr>
          <a:xfrm>
            <a:off x="1234297" y="1363059"/>
            <a:ext cx="1800944" cy="3642787"/>
          </a:xfrm>
          <a:prstGeom prst="rect">
            <a:avLst/>
          </a:prstGeom>
        </p:spPr>
      </p:pic>
      <p:pic>
        <p:nvPicPr>
          <p:cNvPr id="4" name="图片 3" descr="upload_post_object_v2_963823633"/>
          <p:cNvPicPr>
            <a:picLocks noChangeAspect="1"/>
          </p:cNvPicPr>
          <p:nvPr/>
        </p:nvPicPr>
        <p:blipFill>
          <a:blip r:embed="rId2"/>
          <a:stretch>
            <a:fillRect/>
          </a:stretch>
        </p:blipFill>
        <p:spPr>
          <a:xfrm>
            <a:off x="3548084" y="2951895"/>
            <a:ext cx="1190818" cy="1192147"/>
          </a:xfrm>
          <a:prstGeom prst="rect">
            <a:avLst/>
          </a:prstGeom>
        </p:spPr>
      </p:pic>
      <p:pic>
        <p:nvPicPr>
          <p:cNvPr id="6" name="图片 5" descr="upload_post_object_v2_031148604"/>
          <p:cNvPicPr>
            <a:picLocks noChangeAspect="1"/>
          </p:cNvPicPr>
          <p:nvPr/>
        </p:nvPicPr>
        <p:blipFill>
          <a:blip r:embed="rId3"/>
          <a:stretch>
            <a:fillRect/>
          </a:stretch>
        </p:blipFill>
        <p:spPr>
          <a:xfrm>
            <a:off x="4738921" y="2951895"/>
            <a:ext cx="1190818" cy="1192147"/>
          </a:xfrm>
          <a:prstGeom prst="rect">
            <a:avLst/>
          </a:prstGeom>
        </p:spPr>
      </p:pic>
      <p:pic>
        <p:nvPicPr>
          <p:cNvPr id="7" name="图片 6" descr="upload_post_object_v2_007314539"/>
          <p:cNvPicPr>
            <a:picLocks noChangeAspect="1"/>
          </p:cNvPicPr>
          <p:nvPr/>
        </p:nvPicPr>
        <p:blipFill>
          <a:blip r:embed="rId4"/>
          <a:stretch>
            <a:fillRect/>
          </a:stretch>
        </p:blipFill>
        <p:spPr>
          <a:xfrm>
            <a:off x="5929758" y="2951895"/>
            <a:ext cx="1190818" cy="1192147"/>
          </a:xfrm>
          <a:prstGeom prst="rect">
            <a:avLst/>
          </a:prstGeom>
        </p:spPr>
      </p:pic>
      <p:pic>
        <p:nvPicPr>
          <p:cNvPr id="8" name="图片 7" descr="upload_post_object_v2_875472341"/>
          <p:cNvPicPr>
            <a:picLocks noChangeAspect="1"/>
          </p:cNvPicPr>
          <p:nvPr/>
        </p:nvPicPr>
        <p:blipFill>
          <a:blip r:embed="rId5"/>
          <a:stretch>
            <a:fillRect/>
          </a:stretch>
        </p:blipFill>
        <p:spPr>
          <a:xfrm>
            <a:off x="7120594" y="2951895"/>
            <a:ext cx="1190818" cy="1192147"/>
          </a:xfrm>
          <a:prstGeom prst="rect">
            <a:avLst/>
          </a:prstGeom>
        </p:spPr>
      </p:pic>
      <p:pic>
        <p:nvPicPr>
          <p:cNvPr id="9" name="图片 8" descr="upload_post_object_v2_987423439"/>
          <p:cNvPicPr>
            <a:picLocks noChangeAspect="1"/>
          </p:cNvPicPr>
          <p:nvPr/>
        </p:nvPicPr>
        <p:blipFill>
          <a:blip r:embed="rId6"/>
          <a:stretch>
            <a:fillRect/>
          </a:stretch>
        </p:blipFill>
        <p:spPr>
          <a:xfrm>
            <a:off x="8311431" y="2951895"/>
            <a:ext cx="1190818" cy="1192147"/>
          </a:xfrm>
          <a:prstGeom prst="rect">
            <a:avLst/>
          </a:prstGeom>
        </p:spPr>
      </p:pic>
      <p:pic>
        <p:nvPicPr>
          <p:cNvPr id="10" name="图片 9" descr="upload_post_object_v2_457552228"/>
          <p:cNvPicPr>
            <a:picLocks noChangeAspect="1"/>
          </p:cNvPicPr>
          <p:nvPr/>
        </p:nvPicPr>
        <p:blipFill>
          <a:blip r:embed="rId7"/>
          <a:stretch>
            <a:fillRect/>
          </a:stretch>
        </p:blipFill>
        <p:spPr>
          <a:xfrm>
            <a:off x="3548084" y="4144042"/>
            <a:ext cx="1190818" cy="1192147"/>
          </a:xfrm>
          <a:prstGeom prst="rect">
            <a:avLst/>
          </a:prstGeom>
        </p:spPr>
      </p:pic>
      <p:pic>
        <p:nvPicPr>
          <p:cNvPr id="11" name="图片 10" descr="upload_post_object_v2_268987251"/>
          <p:cNvPicPr>
            <a:picLocks noChangeAspect="1"/>
          </p:cNvPicPr>
          <p:nvPr/>
        </p:nvPicPr>
        <p:blipFill>
          <a:blip r:embed="rId8"/>
          <a:stretch>
            <a:fillRect/>
          </a:stretch>
        </p:blipFill>
        <p:spPr>
          <a:xfrm>
            <a:off x="4738921" y="4144042"/>
            <a:ext cx="1190837" cy="1192166"/>
          </a:xfrm>
          <a:prstGeom prst="rect">
            <a:avLst/>
          </a:prstGeom>
        </p:spPr>
      </p:pic>
      <p:pic>
        <p:nvPicPr>
          <p:cNvPr id="13" name="图片 12" descr="upload_post_object_v2_026888153"/>
          <p:cNvPicPr>
            <a:picLocks noChangeAspect="1"/>
          </p:cNvPicPr>
          <p:nvPr/>
        </p:nvPicPr>
        <p:blipFill>
          <a:blip r:embed="rId9"/>
          <a:stretch>
            <a:fillRect/>
          </a:stretch>
        </p:blipFill>
        <p:spPr>
          <a:xfrm>
            <a:off x="5929758" y="4144042"/>
            <a:ext cx="1190837" cy="1192166"/>
          </a:xfrm>
          <a:prstGeom prst="rect">
            <a:avLst/>
          </a:prstGeom>
        </p:spPr>
      </p:pic>
      <p:pic>
        <p:nvPicPr>
          <p:cNvPr id="14" name="图片 13" descr="upload_post_object_v2_518807010"/>
          <p:cNvPicPr>
            <a:picLocks noChangeAspect="1"/>
          </p:cNvPicPr>
          <p:nvPr/>
        </p:nvPicPr>
        <p:blipFill>
          <a:blip r:embed="rId10"/>
          <a:stretch>
            <a:fillRect/>
          </a:stretch>
        </p:blipFill>
        <p:spPr>
          <a:xfrm>
            <a:off x="7120594" y="4144080"/>
            <a:ext cx="1190818" cy="1192147"/>
          </a:xfrm>
          <a:prstGeom prst="rect">
            <a:avLst/>
          </a:prstGeom>
        </p:spPr>
      </p:pic>
      <p:pic>
        <p:nvPicPr>
          <p:cNvPr id="21" name="图片 20" descr="upload_post_object_v2_237514032"/>
          <p:cNvPicPr>
            <a:picLocks noChangeAspect="1"/>
          </p:cNvPicPr>
          <p:nvPr/>
        </p:nvPicPr>
        <p:blipFill>
          <a:blip r:embed="rId11"/>
          <a:stretch>
            <a:fillRect/>
          </a:stretch>
        </p:blipFill>
        <p:spPr>
          <a:xfrm>
            <a:off x="8311431" y="4144042"/>
            <a:ext cx="1190837" cy="1192166"/>
          </a:xfrm>
          <a:prstGeom prst="rect">
            <a:avLst/>
          </a:prstGeom>
        </p:spPr>
      </p:pic>
      <p:pic>
        <p:nvPicPr>
          <p:cNvPr id="25" name="图片 24" descr="upload_post_object_v2_605204022"/>
          <p:cNvPicPr>
            <a:picLocks noChangeAspect="1"/>
          </p:cNvPicPr>
          <p:nvPr/>
        </p:nvPicPr>
        <p:blipFill>
          <a:blip r:embed="rId12"/>
          <a:stretch>
            <a:fillRect/>
          </a:stretch>
        </p:blipFill>
        <p:spPr>
          <a:xfrm>
            <a:off x="9502268" y="2951895"/>
            <a:ext cx="2381636" cy="238429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2" name="圆角矩形 1"/>
          <p:cNvSpPr/>
          <p:nvPr/>
        </p:nvSpPr>
        <p:spPr>
          <a:xfrm rot="2700000">
            <a:off x="-4655820" y="-2479675"/>
            <a:ext cx="7818120" cy="7818120"/>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rot="2700000">
            <a:off x="5735955" y="-701675"/>
            <a:ext cx="8262620" cy="826262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文本框 48"/>
          <p:cNvSpPr txBox="1"/>
          <p:nvPr/>
        </p:nvSpPr>
        <p:spPr>
          <a:xfrm>
            <a:off x="5609166" y="2635967"/>
            <a:ext cx="3237865" cy="1111457"/>
          </a:xfrm>
          <a:prstGeom prst="rect">
            <a:avLst/>
          </a:prstGeom>
          <a:noFill/>
        </p:spPr>
        <p:txBody>
          <a:bodyPr wrap="square" rtlCol="0">
            <a:noAutofit/>
          </a:bodyPr>
          <a:p>
            <a:pPr algn="dist">
              <a:lnSpc>
                <a:spcPct val="100000"/>
              </a:lnSpc>
              <a:spcBef>
                <a:spcPts val="0"/>
              </a:spcBef>
              <a:spcAft>
                <a:spcPts val="0"/>
              </a:spcAft>
            </a:pPr>
            <a:r>
              <a:rPr lang="en-US" altLang="zh-CN" sz="4800">
                <a:solidFill>
                  <a:schemeClr val="bg1"/>
                </a:solidFill>
                <a:latin typeface="汉仪晓波花月圆W" charset="0"/>
                <a:ea typeface="汉仪晓波花月圆W" charset="0"/>
                <a:cs typeface="汉仪晓波花月圆W" charset="0"/>
              </a:rPr>
              <a:t>Pesetech</a:t>
            </a:r>
            <a:endParaRPr lang="en-US" altLang="zh-CN" sz="4800">
              <a:solidFill>
                <a:schemeClr val="bg1"/>
              </a:solidFill>
              <a:latin typeface="汉仪晓波花月圆W" charset="0"/>
              <a:ea typeface="汉仪晓波花月圆W" charset="0"/>
              <a:cs typeface="汉仪晓波花月圆W" charset="0"/>
            </a:endParaRPr>
          </a:p>
          <a:p>
            <a:pPr algn="dist">
              <a:lnSpc>
                <a:spcPct val="100000"/>
              </a:lnSpc>
              <a:spcBef>
                <a:spcPts val="0"/>
              </a:spcBef>
              <a:spcAft>
                <a:spcPts val="0"/>
              </a:spcAft>
            </a:pPr>
            <a:r>
              <a:rPr lang="en-US" altLang="zh-CN">
                <a:solidFill>
                  <a:schemeClr val="bg1"/>
                </a:solidFill>
                <a:latin typeface="汉仪晓波花月圆W" charset="0"/>
                <a:ea typeface="汉仪晓波花月圆W" charset="0"/>
                <a:cs typeface="汉仪晓波花月圆W" charset="0"/>
              </a:rPr>
              <a:t>Dojoyous photon</a:t>
            </a:r>
            <a:endParaRPr lang="en-US" altLang="zh-CN">
              <a:solidFill>
                <a:schemeClr val="bg1"/>
              </a:solidFill>
              <a:latin typeface="汉仪晓波花月圆W" charset="0"/>
              <a:ea typeface="汉仪晓波花月圆W" charset="0"/>
              <a:cs typeface="汉仪晓波花月圆W" charset="0"/>
            </a:endParaRPr>
          </a:p>
          <a:p>
            <a:pPr algn="dist">
              <a:lnSpc>
                <a:spcPct val="100000"/>
              </a:lnSpc>
              <a:spcBef>
                <a:spcPts val="0"/>
              </a:spcBef>
              <a:spcAft>
                <a:spcPts val="0"/>
              </a:spcAft>
            </a:pPr>
            <a:endParaRPr lang="zh-CN" altLang="en-US">
              <a:solidFill>
                <a:schemeClr val="bg1"/>
              </a:solidFill>
              <a:latin typeface="汉仪晓波花月圆W" panose="00020600040101010101" charset="-122"/>
              <a:ea typeface="汉仪晓波花月圆W" panose="00020600040101010101" charset="-122"/>
              <a:cs typeface="汉仪晓波花月圆W" panose="00020600040101010101" charset="-122"/>
            </a:endParaRPr>
          </a:p>
        </p:txBody>
      </p:sp>
      <p:pic>
        <p:nvPicPr>
          <p:cNvPr id="3" name="图片 2" descr="upload_post_object_v2_161582536"/>
          <p:cNvPicPr>
            <a:picLocks noChangeAspect="1"/>
          </p:cNvPicPr>
          <p:nvPr/>
        </p:nvPicPr>
        <p:blipFill>
          <a:blip r:embed="rId1"/>
          <a:stretch>
            <a:fillRect/>
          </a:stretch>
        </p:blipFill>
        <p:spPr>
          <a:xfrm>
            <a:off x="1145201" y="966488"/>
            <a:ext cx="2203180" cy="4450444"/>
          </a:xfrm>
          <a:prstGeom prst="rect">
            <a:avLst/>
          </a:prstGeom>
        </p:spPr>
      </p:pic>
      <p:pic>
        <p:nvPicPr>
          <p:cNvPr id="5" name="图片 4" descr="upload_post_object_v2_951164039"/>
          <p:cNvPicPr>
            <a:picLocks noChangeAspect="1"/>
          </p:cNvPicPr>
          <p:nvPr/>
        </p:nvPicPr>
        <p:blipFill>
          <a:blip r:embed="rId2"/>
          <a:stretch>
            <a:fillRect/>
          </a:stretch>
        </p:blipFill>
        <p:spPr>
          <a:xfrm>
            <a:off x="1933491" y="1495781"/>
            <a:ext cx="2203180" cy="4450444"/>
          </a:xfrm>
          <a:prstGeom prst="rect">
            <a:avLst/>
          </a:prstGeom>
        </p:spPr>
      </p:pic>
      <p:sp>
        <p:nvSpPr>
          <p:cNvPr id="6" name="文本框 5"/>
          <p:cNvSpPr txBox="1"/>
          <p:nvPr/>
        </p:nvSpPr>
        <p:spPr>
          <a:xfrm>
            <a:off x="9139087" y="3255350"/>
            <a:ext cx="3237865" cy="348594"/>
          </a:xfrm>
          <a:prstGeom prst="rect">
            <a:avLst/>
          </a:prstGeom>
          <a:noFill/>
        </p:spPr>
        <p:txBody>
          <a:bodyPr wrap="square" rtlCol="0">
            <a:noAutofit/>
          </a:bodyPr>
          <a:p>
            <a:pPr algn="dist">
              <a:lnSpc>
                <a:spcPct val="100000"/>
              </a:lnSpc>
              <a:spcBef>
                <a:spcPts val="0"/>
              </a:spcBef>
              <a:spcAft>
                <a:spcPts val="0"/>
              </a:spcAft>
            </a:pPr>
            <a:r>
              <a:rPr lang="zh-CN" altLang="en-US">
                <a:solidFill>
                  <a:schemeClr val="bg1"/>
                </a:solidFill>
                <a:latin typeface="汉仪晓波花月圆W" panose="00020600040101010101" charset="-122"/>
                <a:ea typeface="汉仪晓波花月圆W" panose="00020600040101010101" charset="-122"/>
                <a:cs typeface="汉仪晓波花月圆W" panose="00020600040101010101" charset="-122"/>
              </a:rPr>
              <a:t>Thanks for watching</a:t>
            </a:r>
            <a:endParaRPr lang="zh-CN" altLang="en-US">
              <a:solidFill>
                <a:schemeClr val="bg1"/>
              </a:solidFill>
              <a:latin typeface="汉仪晓波花月圆W" panose="00020600040101010101" charset="-122"/>
              <a:ea typeface="汉仪晓波花月圆W" panose="00020600040101010101" charset="-122"/>
              <a:cs typeface="汉仪晓波花月圆W" panose="00020600040101010101" charset="-122"/>
            </a:endParaRPr>
          </a:p>
          <a:p>
            <a:pPr algn="dist">
              <a:lnSpc>
                <a:spcPct val="100000"/>
              </a:lnSpc>
              <a:spcBef>
                <a:spcPts val="0"/>
              </a:spcBef>
              <a:spcAft>
                <a:spcPts val="0"/>
              </a:spcAft>
            </a:pPr>
            <a:endParaRPr lang="zh-CN" altLang="en-US">
              <a:solidFill>
                <a:schemeClr val="bg1"/>
              </a:solidFill>
              <a:latin typeface="汉仪晓波花月圆W" panose="00020600040101010101" charset="-122"/>
              <a:ea typeface="汉仪晓波花月圆W" panose="00020600040101010101" charset="-122"/>
              <a:cs typeface="汉仪晓波花月圆W" panose="0002060004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2" name="圆角矩形 1"/>
          <p:cNvSpPr/>
          <p:nvPr/>
        </p:nvSpPr>
        <p:spPr>
          <a:xfrm rot="2700000">
            <a:off x="6465570" y="-3763010"/>
            <a:ext cx="6630670" cy="663067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1500188" y="1385888"/>
            <a:ext cx="9190355" cy="4086225"/>
          </a:xfrm>
          <a:prstGeom prst="roundRect">
            <a:avLst>
              <a:gd name="adj" fmla="val 13721"/>
            </a:avLst>
          </a:prstGeom>
          <a:solidFill>
            <a:schemeClr val="bg1"/>
          </a:solidFill>
          <a:ln>
            <a:noFill/>
          </a:ln>
          <a:effectLst>
            <a:outerShdw blurRad="190500" sx="102000" sy="102000" algn="ctr" rotWithShape="0">
              <a:srgbClr val="FF829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3906548" y="3245808"/>
            <a:ext cx="5174532" cy="2122805"/>
          </a:xfrm>
          <a:prstGeom prst="rect">
            <a:avLst/>
          </a:prstGeom>
          <a:noFill/>
        </p:spPr>
        <p:txBody>
          <a:bodyPr wrap="square" rtlCol="0" anchor="t">
            <a:noAutofit/>
          </a:bodyPr>
          <a:p>
            <a:pPr algn="ctr"/>
            <a:r>
              <a:rPr lang="en-US" altLang="zh-CN" sz="4400">
                <a:solidFill>
                  <a:srgbClr val="FF8295"/>
                </a:solidFill>
                <a:latin typeface="汉仪晓波花月圆W" charset="0"/>
                <a:ea typeface="汉仪晓波花月圆W" charset="0"/>
                <a:cs typeface="汉仪晓波花月圆W" charset="0"/>
                <a:sym typeface="+mn-ea"/>
              </a:rPr>
              <a:t>Register  account</a:t>
            </a:r>
            <a:endParaRPr lang="zh-CN" altLang="en-US" sz="4400">
              <a:solidFill>
                <a:srgbClr val="FF8295"/>
              </a:solidFill>
              <a:latin typeface="汉仪晓波花月圆W" panose="00020600040101010101" charset="-122"/>
              <a:ea typeface="汉仪晓波花月圆W" panose="00020600040101010101" charset="-122"/>
              <a:cs typeface="汉仪晓波花月圆W" panose="00020600040101010101" charset="-122"/>
            </a:endParaRPr>
          </a:p>
          <a:p>
            <a:pPr algn="ctr"/>
            <a:endParaRPr lang="zh-CN" altLang="en-US" sz="4400">
              <a:solidFill>
                <a:srgbClr val="FF8295"/>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4" name="文本框 3"/>
          <p:cNvSpPr txBox="1"/>
          <p:nvPr/>
        </p:nvSpPr>
        <p:spPr>
          <a:xfrm>
            <a:off x="5722924" y="2579456"/>
            <a:ext cx="1541780" cy="398780"/>
          </a:xfrm>
          <a:prstGeom prst="rect">
            <a:avLst/>
          </a:prstGeom>
          <a:noFill/>
        </p:spPr>
        <p:txBody>
          <a:bodyPr wrap="none" rtlCol="0" anchor="t">
            <a:spAutoFit/>
          </a:bodyPr>
          <a:p>
            <a:r>
              <a:rPr lang="en-US" altLang="zh-CN" sz="2000" b="1">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rPr>
              <a:t>PART ONE</a:t>
            </a:r>
            <a:endParaRPr lang="en-US" altLang="zh-CN" sz="2000" b="1">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10" name="组合 9"/>
          <p:cNvGrpSpPr/>
          <p:nvPr/>
        </p:nvGrpSpPr>
        <p:grpSpPr>
          <a:xfrm>
            <a:off x="6011214" y="4355202"/>
            <a:ext cx="965200" cy="169545"/>
            <a:chOff x="8642" y="6886"/>
            <a:chExt cx="1788" cy="314"/>
          </a:xfrm>
        </p:grpSpPr>
        <p:sp>
          <p:nvSpPr>
            <p:cNvPr id="5" name="椭圆 4"/>
            <p:cNvSpPr/>
            <p:nvPr/>
          </p:nvSpPr>
          <p:spPr>
            <a:xfrm>
              <a:off x="8642" y="6886"/>
              <a:ext cx="314" cy="314"/>
            </a:xfrm>
            <a:prstGeom prst="ellipse">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9127" y="6886"/>
              <a:ext cx="314" cy="314"/>
            </a:xfrm>
            <a:prstGeom prst="ellipse">
              <a:avLst/>
            </a:prstGeom>
            <a:solidFill>
              <a:srgbClr val="D74B7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9621" y="6886"/>
              <a:ext cx="314" cy="314"/>
            </a:xfrm>
            <a:prstGeom prst="ellipse">
              <a:avLst/>
            </a:prstGeom>
            <a:solidFill>
              <a:srgbClr val="D74B7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10116" y="6886"/>
              <a:ext cx="314" cy="314"/>
            </a:xfrm>
            <a:prstGeom prst="ellipse">
              <a:avLst/>
            </a:prstGeom>
            <a:solidFill>
              <a:srgbClr val="D74B7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a:off x="2181225" y="2687955"/>
            <a:ext cx="755650" cy="853440"/>
            <a:chOff x="13465" y="3115"/>
            <a:chExt cx="1190" cy="1344"/>
          </a:xfrm>
        </p:grpSpPr>
        <p:sp>
          <p:nvSpPr>
            <p:cNvPr id="36" name="Freeform 5"/>
            <p:cNvSpPr/>
            <p:nvPr/>
          </p:nvSpPr>
          <p:spPr>
            <a:xfrm>
              <a:off x="13465" y="3115"/>
              <a:ext cx="1191" cy="1345"/>
            </a:xfrm>
            <a:custGeom>
              <a:avLst/>
              <a:gdLst>
                <a:gd name="txL" fmla="*/ 0 w 976"/>
                <a:gd name="txT" fmla="*/ 0 h 1101"/>
                <a:gd name="txR" fmla="*/ 976 w 976"/>
                <a:gd name="txB" fmla="*/ 1101 h 1101"/>
              </a:gdLst>
              <a:ahLst/>
              <a:cxnLst>
                <a:cxn ang="0">
                  <a:pos x="976" y="772"/>
                </a:cxn>
                <a:cxn ang="0">
                  <a:pos x="924" y="862"/>
                </a:cxn>
                <a:cxn ang="0">
                  <a:pos x="540" y="1084"/>
                </a:cxn>
                <a:cxn ang="0">
                  <a:pos x="436" y="1084"/>
                </a:cxn>
                <a:cxn ang="0">
                  <a:pos x="52" y="862"/>
                </a:cxn>
                <a:cxn ang="0">
                  <a:pos x="0" y="772"/>
                </a:cxn>
                <a:cxn ang="0">
                  <a:pos x="0" y="329"/>
                </a:cxn>
                <a:cxn ang="0">
                  <a:pos x="52" y="238"/>
                </a:cxn>
                <a:cxn ang="0">
                  <a:pos x="436" y="16"/>
                </a:cxn>
                <a:cxn ang="0">
                  <a:pos x="540" y="16"/>
                </a:cxn>
                <a:cxn ang="0">
                  <a:pos x="924" y="238"/>
                </a:cxn>
                <a:cxn ang="0">
                  <a:pos x="976" y="329"/>
                </a:cxn>
                <a:cxn ang="0">
                  <a:pos x="976" y="772"/>
                </a:cxn>
              </a:cxnLst>
              <a:rect l="txL" t="txT" r="txR" b="txB"/>
              <a:pathLst>
                <a:path w="976" h="1101">
                  <a:moveTo>
                    <a:pt x="976" y="772"/>
                  </a:moveTo>
                  <a:cubicBezTo>
                    <a:pt x="976" y="805"/>
                    <a:pt x="953" y="846"/>
                    <a:pt x="924" y="862"/>
                  </a:cubicBezTo>
                  <a:cubicBezTo>
                    <a:pt x="540" y="1084"/>
                    <a:pt x="540" y="1084"/>
                    <a:pt x="540" y="1084"/>
                  </a:cubicBezTo>
                  <a:cubicBezTo>
                    <a:pt x="511" y="1101"/>
                    <a:pt x="465" y="1101"/>
                    <a:pt x="436" y="1084"/>
                  </a:cubicBezTo>
                  <a:cubicBezTo>
                    <a:pt x="52" y="862"/>
                    <a:pt x="52" y="862"/>
                    <a:pt x="52" y="862"/>
                  </a:cubicBezTo>
                  <a:cubicBezTo>
                    <a:pt x="23" y="846"/>
                    <a:pt x="0" y="805"/>
                    <a:pt x="0" y="772"/>
                  </a:cubicBezTo>
                  <a:cubicBezTo>
                    <a:pt x="0" y="329"/>
                    <a:pt x="0" y="329"/>
                    <a:pt x="0" y="329"/>
                  </a:cubicBezTo>
                  <a:cubicBezTo>
                    <a:pt x="0" y="295"/>
                    <a:pt x="23" y="255"/>
                    <a:pt x="52" y="238"/>
                  </a:cubicBezTo>
                  <a:cubicBezTo>
                    <a:pt x="436" y="16"/>
                    <a:pt x="436" y="16"/>
                    <a:pt x="436" y="16"/>
                  </a:cubicBezTo>
                  <a:cubicBezTo>
                    <a:pt x="465" y="0"/>
                    <a:pt x="511" y="0"/>
                    <a:pt x="540" y="16"/>
                  </a:cubicBezTo>
                  <a:cubicBezTo>
                    <a:pt x="924" y="238"/>
                    <a:pt x="924" y="238"/>
                    <a:pt x="924" y="238"/>
                  </a:cubicBezTo>
                  <a:cubicBezTo>
                    <a:pt x="953" y="255"/>
                    <a:pt x="976" y="295"/>
                    <a:pt x="976" y="329"/>
                  </a:cubicBezTo>
                  <a:lnTo>
                    <a:pt x="976" y="772"/>
                  </a:lnTo>
                  <a:close/>
                </a:path>
              </a:pathLst>
            </a:custGeom>
            <a:noFill/>
            <a:ln w="12700">
              <a:solidFill>
                <a:schemeClr val="bg1"/>
              </a:solidFill>
            </a:ln>
            <a:effectLst/>
          </p:spPr>
          <p:txBody>
            <a:bodyPr vert="horz" wrap="square" anchor="t"/>
            <a:p>
              <a:endParaRPr>
                <a:solidFill>
                  <a:srgbClr val="000000"/>
                </a:solidFill>
                <a:latin typeface="Calibri" panose="020F0502020204030204" charset="0"/>
                <a:ea typeface="宋体" pitchFamily="2" charset="-122"/>
                <a:sym typeface="宋体" pitchFamily="2" charset="-122"/>
              </a:endParaRPr>
            </a:p>
          </p:txBody>
        </p:sp>
        <p:sp>
          <p:nvSpPr>
            <p:cNvPr id="37" name="文本框 36"/>
            <p:cNvSpPr txBox="1"/>
            <p:nvPr/>
          </p:nvSpPr>
          <p:spPr>
            <a:xfrm>
              <a:off x="13655" y="3445"/>
              <a:ext cx="810" cy="685"/>
            </a:xfrm>
            <a:prstGeom prst="rect">
              <a:avLst/>
            </a:prstGeom>
            <a:noFill/>
          </p:spPr>
          <p:txBody>
            <a:bodyPr wrap="none" rtlCol="0" anchor="t">
              <a:spAutoFit/>
            </a:bodyPr>
            <a:p>
              <a:pPr algn="ctr">
                <a:lnSpc>
                  <a:spcPct val="70000"/>
                </a:lnSpc>
              </a:pPr>
              <a:r>
                <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LO</a:t>
              </a:r>
              <a:endPar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a:p>
              <a:pPr algn="ctr">
                <a:lnSpc>
                  <a:spcPct val="70000"/>
                </a:lnSpc>
              </a:pPr>
              <a:r>
                <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GO</a:t>
              </a:r>
              <a:endPar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p:txBody>
        </p:sp>
      </p:grpSp>
      <p:sp>
        <p:nvSpPr>
          <p:cNvPr id="38" name="文本框 37"/>
          <p:cNvSpPr txBox="1"/>
          <p:nvPr/>
        </p:nvSpPr>
        <p:spPr>
          <a:xfrm>
            <a:off x="1841500" y="3751580"/>
            <a:ext cx="1437005" cy="368300"/>
          </a:xfrm>
          <a:prstGeom prst="rect">
            <a:avLst/>
          </a:prstGeom>
          <a:noFill/>
        </p:spPr>
        <p:txBody>
          <a:bodyPr wrap="square" rtlCol="0">
            <a:spAutoFit/>
          </a:bodyPr>
          <a:p>
            <a:pPr algn="ctr"/>
            <a:r>
              <a:rPr lang="zh-CN" altLang="en-US" sz="1000" b="1">
                <a:solidFill>
                  <a:schemeClr val="bg1"/>
                </a:solidFill>
                <a:latin typeface="汉仪晓波花月圆W" panose="00020600040101010101" charset="-122"/>
                <a:ea typeface="汉仪晓波花月圆W" panose="00020600040101010101" charset="-122"/>
                <a:cs typeface="汉仪晓波花月圆W" panose="00020600040101010101" charset="-122"/>
              </a:rPr>
              <a:t>请输入公司名称</a:t>
            </a:r>
            <a:endParaRPr lang="zh-CN" altLang="en-US" sz="2800" b="1">
              <a:solidFill>
                <a:schemeClr val="bg1"/>
              </a:solidFill>
              <a:latin typeface="汉仪晓波花月圆W" panose="00020600040101010101" charset="-122"/>
              <a:ea typeface="汉仪晓波花月圆W" panose="00020600040101010101" charset="-122"/>
              <a:cs typeface="汉仪晓波花月圆W" panose="00020600040101010101" charset="-122"/>
            </a:endParaRPr>
          </a:p>
          <a:p>
            <a:pPr algn="ctr"/>
            <a:r>
              <a:rPr lang="en-US" altLang="zh-CN"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T</a:t>
            </a:r>
            <a:r>
              <a:rPr lang="zh-CN"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he company name</a:t>
            </a:r>
            <a:endParaRPr lang="zh-CN" altLang="en-US"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11" name="图片 10" descr="upload_post_object_v2_340362932"/>
          <p:cNvPicPr>
            <a:picLocks noChangeAspect="1"/>
          </p:cNvPicPr>
          <p:nvPr/>
        </p:nvPicPr>
        <p:blipFill>
          <a:blip r:embed="rId1"/>
          <a:stretch>
            <a:fillRect/>
          </a:stretch>
        </p:blipFill>
        <p:spPr>
          <a:xfrm>
            <a:off x="1460032" y="1115624"/>
            <a:ext cx="2287433" cy="462681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4" name="圆角矩形 3"/>
          <p:cNvSpPr/>
          <p:nvPr/>
        </p:nvSpPr>
        <p:spPr>
          <a:xfrm rot="2700000">
            <a:off x="2351405" y="2025015"/>
            <a:ext cx="9208770" cy="920877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rot="2700000">
            <a:off x="349885" y="328295"/>
            <a:ext cx="465455" cy="465455"/>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911747" y="421957"/>
            <a:ext cx="1490345" cy="275590"/>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Register  account</a:t>
            </a:r>
            <a:endParaRPr lang="en-US" altLang="zh-CN" sz="1200">
              <a:solidFill>
                <a:srgbClr val="FF8295"/>
              </a:solidFill>
              <a:latin typeface="汉仪晓波花月圆W" charset="0"/>
              <a:ea typeface="汉仪晓波花月圆W" charset="0"/>
              <a:cs typeface="汉仪晓波花月圆W" charset="0"/>
              <a:sym typeface="+mn-ea"/>
            </a:endParaRPr>
          </a:p>
        </p:txBody>
      </p:sp>
      <p:sp>
        <p:nvSpPr>
          <p:cNvPr id="20" name="文本框 19"/>
          <p:cNvSpPr txBox="1"/>
          <p:nvPr/>
        </p:nvSpPr>
        <p:spPr>
          <a:xfrm>
            <a:off x="4968694" y="2487499"/>
            <a:ext cx="3484880" cy="983615"/>
          </a:xfrm>
          <a:prstGeom prst="rect">
            <a:avLst/>
          </a:prstGeom>
          <a:noFill/>
        </p:spPr>
        <p:txBody>
          <a:bodyPr wrap="square" rtlCol="0" anchor="t">
            <a:spAutoFit/>
          </a:bodyPr>
          <a:p>
            <a:pPr algn="r"/>
            <a:r>
              <a:rPr lang="en-US" altLang="zh-CN" sz="44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APP</a:t>
            </a:r>
            <a:endParaRPr lang="en-US" altLang="zh-CN" sz="54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a:p>
            <a:pPr algn="r"/>
            <a:r>
              <a:rPr lang="en-US" altLang="zh-CN" sz="1400">
                <a:solidFill>
                  <a:schemeClr val="bg1"/>
                </a:solidFill>
                <a:latin typeface="汉仪晓波花月圆W" charset="0"/>
                <a:ea typeface="汉仪晓波花月圆W" charset="0"/>
                <a:cs typeface="汉仪雅酷黑 45W" charset="0"/>
                <a:sym typeface="+mn-ea"/>
              </a:rPr>
              <a:t>download</a:t>
            </a:r>
            <a:r>
              <a:rPr lang="en-US" altLang="zh-CN" sz="7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 </a:t>
            </a:r>
            <a:endParaRPr lang="en-US" altLang="zh-CN" sz="7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p:txBody>
      </p:sp>
      <p:sp>
        <p:nvSpPr>
          <p:cNvPr id="18" name="圆角矩形 17"/>
          <p:cNvSpPr/>
          <p:nvPr/>
        </p:nvSpPr>
        <p:spPr>
          <a:xfrm>
            <a:off x="7617913" y="3471114"/>
            <a:ext cx="720000" cy="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2" name="图片 41" descr="upload_post_object_v2_899276791"/>
          <p:cNvPicPr>
            <a:picLocks noChangeAspect="1"/>
          </p:cNvPicPr>
          <p:nvPr/>
        </p:nvPicPr>
        <p:blipFill>
          <a:blip r:embed="rId1"/>
          <a:stretch>
            <a:fillRect/>
          </a:stretch>
        </p:blipFill>
        <p:spPr>
          <a:xfrm>
            <a:off x="4214949" y="4055951"/>
            <a:ext cx="1082040" cy="1082040"/>
          </a:xfrm>
          <a:prstGeom prst="rect">
            <a:avLst/>
          </a:prstGeom>
        </p:spPr>
      </p:pic>
      <p:pic>
        <p:nvPicPr>
          <p:cNvPr id="43" name="图片 42" descr="upload_post_object_v2_407875355"/>
          <p:cNvPicPr>
            <a:picLocks noChangeAspect="1"/>
          </p:cNvPicPr>
          <p:nvPr/>
        </p:nvPicPr>
        <p:blipFill>
          <a:blip r:embed="rId2"/>
          <a:stretch>
            <a:fillRect/>
          </a:stretch>
        </p:blipFill>
        <p:spPr>
          <a:xfrm>
            <a:off x="6014869" y="4094051"/>
            <a:ext cx="1043940" cy="1043940"/>
          </a:xfrm>
          <a:prstGeom prst="rect">
            <a:avLst/>
          </a:prstGeom>
        </p:spPr>
      </p:pic>
      <p:sp>
        <p:nvSpPr>
          <p:cNvPr id="25" name="圆角矩形 24"/>
          <p:cNvSpPr/>
          <p:nvPr/>
        </p:nvSpPr>
        <p:spPr>
          <a:xfrm>
            <a:off x="4070486" y="5290457"/>
            <a:ext cx="1370965" cy="3397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solidFill>
                  <a:schemeClr val="bg1"/>
                </a:solidFill>
                <a:latin typeface="汉仪晓波花月圆W" charset="0"/>
                <a:ea typeface="汉仪晓波花月圆W" charset="0"/>
              </a:rPr>
              <a:t>IOS</a:t>
            </a:r>
            <a:endParaRPr lang="zh-CN" altLang="en-US" sz="1200">
              <a:solidFill>
                <a:schemeClr val="bg1"/>
              </a:solidFill>
              <a:latin typeface="汉仪晓波花月圆W" panose="00020600040101010101" charset="-122"/>
              <a:ea typeface="汉仪晓波花月圆W" panose="00020600040101010101" charset="-122"/>
            </a:endParaRPr>
          </a:p>
        </p:txBody>
      </p:sp>
      <p:sp>
        <p:nvSpPr>
          <p:cNvPr id="27" name="圆角矩形 26"/>
          <p:cNvSpPr/>
          <p:nvPr/>
        </p:nvSpPr>
        <p:spPr>
          <a:xfrm>
            <a:off x="5807914" y="5290457"/>
            <a:ext cx="1370965" cy="3397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solidFill>
                  <a:schemeClr val="bg1"/>
                </a:solidFill>
                <a:latin typeface="汉仪晓波花月圆W" charset="0"/>
                <a:ea typeface="汉仪晓波花月圆W" charset="0"/>
              </a:rPr>
              <a:t>Android</a:t>
            </a:r>
            <a:endParaRPr lang="zh-CN" altLang="en-US" sz="1200">
              <a:solidFill>
                <a:schemeClr val="bg1"/>
              </a:solidFill>
              <a:latin typeface="汉仪晓波花月圆W" panose="00020600040101010101" charset="-122"/>
              <a:ea typeface="汉仪晓波花月圆W" panose="00020600040101010101" charset="-122"/>
            </a:endParaRPr>
          </a:p>
        </p:txBody>
      </p:sp>
      <p:sp>
        <p:nvSpPr>
          <p:cNvPr id="28" name="文本框 27"/>
          <p:cNvSpPr txBox="1"/>
          <p:nvPr userDrawn="1"/>
        </p:nvSpPr>
        <p:spPr>
          <a:xfrm>
            <a:off x="4214949" y="3211286"/>
            <a:ext cx="3188970" cy="398780"/>
          </a:xfrm>
          <a:prstGeom prst="rect">
            <a:avLst/>
          </a:prstGeom>
        </p:spPr>
        <p:txBody>
          <a:bodyPr wrap="none" rtlCol="0">
            <a:spAutoFit/>
          </a:bodyPr>
          <a:p>
            <a:pPr algn="l"/>
            <a:r>
              <a:rPr lang="en-US" altLang="zh-CN" sz="1000">
                <a:solidFill>
                  <a:schemeClr val="lt1"/>
                </a:solidFill>
                <a:latin typeface="汉仪晓波花月圆W" charset="0"/>
                <a:ea typeface="汉仪晓波花月圆W" charset="0"/>
                <a:sym typeface="+mn-ea"/>
              </a:rPr>
              <a:t>Scan the code to download, or search for "Pesetech" </a:t>
            </a:r>
            <a:endParaRPr lang="en-US" altLang="zh-CN" sz="1000">
              <a:solidFill>
                <a:schemeClr val="lt1"/>
              </a:solidFill>
              <a:latin typeface="汉仪晓波花月圆W" charset="0"/>
              <a:ea typeface="汉仪晓波花月圆W" charset="0"/>
              <a:sym typeface="+mn-ea"/>
            </a:endParaRPr>
          </a:p>
          <a:p>
            <a:pPr algn="l"/>
            <a:r>
              <a:rPr lang="en-US" altLang="zh-CN" sz="1000">
                <a:solidFill>
                  <a:schemeClr val="lt1"/>
                </a:solidFill>
                <a:latin typeface="汉仪晓波花月圆W" charset="0"/>
                <a:ea typeface="汉仪晓波花月圆W" charset="0"/>
                <a:sym typeface="+mn-ea"/>
              </a:rPr>
              <a:t>in the Apple App Store and Google Play to download.</a:t>
            </a:r>
            <a:endParaRPr lang="en-US" altLang="zh-CN" sz="1000">
              <a:solidFill>
                <a:schemeClr val="lt1"/>
              </a:solidFill>
              <a:latin typeface="汉仪晓波花月圆W" charset="0"/>
              <a:ea typeface="汉仪晓波花月圆W" charset="0"/>
              <a:sym typeface="+mn-ea"/>
            </a:endParaRPr>
          </a:p>
        </p:txBody>
      </p:sp>
      <p:pic>
        <p:nvPicPr>
          <p:cNvPr id="3" name="图片 2" descr="upload_post_object_v2_981719772"/>
          <p:cNvPicPr>
            <a:picLocks noChangeAspect="1"/>
          </p:cNvPicPr>
          <p:nvPr/>
        </p:nvPicPr>
        <p:blipFill>
          <a:blip r:embed="rId3"/>
          <a:stretch>
            <a:fillRect/>
          </a:stretch>
        </p:blipFill>
        <p:spPr>
          <a:xfrm>
            <a:off x="9216773" y="1067839"/>
            <a:ext cx="2132857" cy="43141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4" name="圆角矩形 3"/>
          <p:cNvSpPr/>
          <p:nvPr/>
        </p:nvSpPr>
        <p:spPr>
          <a:xfrm rot="2700000">
            <a:off x="2351405" y="2025015"/>
            <a:ext cx="9208770" cy="920877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rot="2700000">
            <a:off x="349885" y="328295"/>
            <a:ext cx="465455" cy="465455"/>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911747" y="421957"/>
            <a:ext cx="1490345" cy="275590"/>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Register  account</a:t>
            </a:r>
            <a:endParaRPr lang="en-US" altLang="zh-CN" sz="1200">
              <a:solidFill>
                <a:srgbClr val="FF8295"/>
              </a:solidFill>
              <a:latin typeface="汉仪晓波花月圆W" charset="0"/>
              <a:ea typeface="汉仪晓波花月圆W" charset="0"/>
              <a:cs typeface="汉仪晓波花月圆W" charset="0"/>
              <a:sym typeface="+mn-ea"/>
            </a:endParaRPr>
          </a:p>
        </p:txBody>
      </p:sp>
      <p:sp>
        <p:nvSpPr>
          <p:cNvPr id="20" name="文本框 19"/>
          <p:cNvSpPr txBox="1"/>
          <p:nvPr/>
        </p:nvSpPr>
        <p:spPr>
          <a:xfrm>
            <a:off x="4968694" y="2487499"/>
            <a:ext cx="3484880" cy="1522095"/>
          </a:xfrm>
          <a:prstGeom prst="rect">
            <a:avLst/>
          </a:prstGeom>
          <a:noFill/>
        </p:spPr>
        <p:txBody>
          <a:bodyPr wrap="square" rtlCol="0" anchor="t">
            <a:spAutoFit/>
          </a:bodyPr>
          <a:p>
            <a:pPr algn="l"/>
            <a:r>
              <a:rPr lang="en-US" altLang="zh-CN" sz="44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APP</a:t>
            </a:r>
            <a:endParaRPr lang="en-US" altLang="zh-CN" sz="54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a:p>
            <a:pPr algn="l"/>
            <a:r>
              <a:rPr lang="en-US" altLang="zh-CN" sz="1400">
                <a:solidFill>
                  <a:schemeClr val="bg1"/>
                </a:solidFill>
                <a:latin typeface="汉仪晓波花月圆W" charset="0"/>
                <a:ea typeface="汉仪晓波花月圆W" charset="0"/>
                <a:cs typeface="汉仪雅酷黑 45W" charset="0"/>
                <a:sym typeface="+mn-ea"/>
              </a:rPr>
              <a:t>Register an account</a:t>
            </a:r>
            <a:endParaRPr lang="en-US" altLang="zh-CN" sz="1400">
              <a:solidFill>
                <a:schemeClr val="bg1"/>
              </a:solidFill>
              <a:latin typeface="汉仪晓波花月圆W" charset="0"/>
              <a:ea typeface="汉仪晓波花月圆W" charset="0"/>
              <a:cs typeface="汉仪雅酷黑 45W" charset="0"/>
              <a:sym typeface="+mn-ea"/>
            </a:endParaRPr>
          </a:p>
          <a:p>
            <a:pPr algn="l"/>
            <a:endParaRPr lang="en-US" altLang="zh-CN" sz="7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a:p>
            <a:pPr indent="0" algn="l">
              <a:buNone/>
            </a:pPr>
            <a:endParaRPr lang="en-US" altLang="zh-CN" sz="7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a:p>
            <a:pPr marL="228600" indent="-228600" algn="l">
              <a:buAutoNum type="arabicPeriod"/>
            </a:pPr>
            <a:r>
              <a:rPr lang="en-US" altLang="zh-CN" sz="700">
                <a:solidFill>
                  <a:schemeClr val="bg1"/>
                </a:solidFill>
                <a:latin typeface="汉仪晓波花月圆W" charset="0"/>
                <a:ea typeface="汉仪晓波花月圆W" charset="0"/>
                <a:cs typeface="汉仪雅酷黑 45W" charset="0"/>
                <a:sym typeface="+mn-ea"/>
              </a:rPr>
              <a:t>Select a server.</a:t>
            </a:r>
            <a:endParaRPr lang="en-US" altLang="zh-CN" sz="700">
              <a:solidFill>
                <a:schemeClr val="bg1"/>
              </a:solidFill>
              <a:latin typeface="汉仪晓波花月圆W" charset="0"/>
              <a:ea typeface="汉仪晓波花月圆W" charset="0"/>
              <a:cs typeface="汉仪雅酷黑 45W" charset="0"/>
              <a:sym typeface="+mn-ea"/>
            </a:endParaRPr>
          </a:p>
          <a:p>
            <a:pPr marL="228600" indent="-228600" algn="l">
              <a:buAutoNum type="arabicPeriod"/>
            </a:pPr>
            <a:r>
              <a:rPr lang="en-US" altLang="zh-CN" sz="700">
                <a:solidFill>
                  <a:schemeClr val="bg1"/>
                </a:solidFill>
                <a:latin typeface="汉仪晓波花月圆W" charset="0"/>
                <a:ea typeface="汉仪晓波花月圆W" charset="0"/>
                <a:cs typeface="汉仪雅酷黑 45W" charset="0"/>
                <a:sym typeface="+mn-ea"/>
              </a:rPr>
              <a:t>Enter registered email</a:t>
            </a:r>
            <a:endParaRPr lang="en-US" altLang="zh-CN" sz="700">
              <a:solidFill>
                <a:schemeClr val="bg1"/>
              </a:solidFill>
              <a:latin typeface="汉仪晓波花月圆W" charset="0"/>
              <a:ea typeface="汉仪晓波花月圆W" charset="0"/>
              <a:cs typeface="汉仪雅酷黑 45W" charset="0"/>
              <a:sym typeface="+mn-ea"/>
            </a:endParaRPr>
          </a:p>
          <a:p>
            <a:pPr marL="228600" indent="-228600" algn="l">
              <a:buAutoNum type="arabicPeriod"/>
            </a:pPr>
            <a:r>
              <a:rPr lang="en-US" altLang="zh-CN" sz="700">
                <a:solidFill>
                  <a:schemeClr val="bg1"/>
                </a:solidFill>
                <a:latin typeface="汉仪晓波花月圆W" charset="0"/>
                <a:ea typeface="汉仪晓波花月圆W" charset="0"/>
                <a:cs typeface="汉仪雅酷黑 45W" charset="0"/>
                <a:sym typeface="+mn-ea"/>
              </a:rPr>
              <a:t>Enter the property name, account password and country</a:t>
            </a:r>
            <a:endParaRPr lang="en-US" altLang="zh-CN" sz="7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p:txBody>
      </p:sp>
      <p:sp>
        <p:nvSpPr>
          <p:cNvPr id="18" name="圆角矩形 17"/>
          <p:cNvSpPr/>
          <p:nvPr/>
        </p:nvSpPr>
        <p:spPr>
          <a:xfrm>
            <a:off x="5093788" y="3471114"/>
            <a:ext cx="720000" cy="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upload_post_object_v2_340362932"/>
          <p:cNvPicPr>
            <a:picLocks noChangeAspect="1"/>
          </p:cNvPicPr>
          <p:nvPr/>
        </p:nvPicPr>
        <p:blipFill>
          <a:blip r:embed="rId1"/>
          <a:stretch>
            <a:fillRect/>
          </a:stretch>
        </p:blipFill>
        <p:spPr>
          <a:xfrm>
            <a:off x="1950309" y="1039805"/>
            <a:ext cx="2132857" cy="43141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2" name="圆角矩形 1"/>
          <p:cNvSpPr/>
          <p:nvPr/>
        </p:nvSpPr>
        <p:spPr>
          <a:xfrm rot="2700000">
            <a:off x="6465570" y="-3763010"/>
            <a:ext cx="6630670" cy="663067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1500188" y="1385888"/>
            <a:ext cx="9190355" cy="4086225"/>
          </a:xfrm>
          <a:prstGeom prst="roundRect">
            <a:avLst>
              <a:gd name="adj" fmla="val 13721"/>
            </a:avLst>
          </a:prstGeom>
          <a:solidFill>
            <a:schemeClr val="bg1"/>
          </a:solidFill>
          <a:ln>
            <a:noFill/>
          </a:ln>
          <a:effectLst>
            <a:outerShdw blurRad="190500" sx="102000" sy="102000" algn="ctr" rotWithShape="0">
              <a:srgbClr val="FF829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3906548" y="3245808"/>
            <a:ext cx="5174532" cy="2122805"/>
          </a:xfrm>
          <a:prstGeom prst="rect">
            <a:avLst/>
          </a:prstGeom>
          <a:noFill/>
        </p:spPr>
        <p:txBody>
          <a:bodyPr wrap="square" rtlCol="0" anchor="t">
            <a:noAutofit/>
          </a:bodyPr>
          <a:p>
            <a:pPr algn="ctr"/>
            <a:r>
              <a:rPr lang="en-US" altLang="zh-CN" sz="4400">
                <a:solidFill>
                  <a:srgbClr val="FF8295"/>
                </a:solidFill>
                <a:latin typeface="汉仪晓波花月圆W" charset="0"/>
                <a:ea typeface="汉仪晓波花月圆W" charset="0"/>
                <a:cs typeface="汉仪晓波花月圆W" charset="0"/>
              </a:rPr>
              <a:t>Add Skylight</a:t>
            </a:r>
            <a:endParaRPr lang="zh-CN" altLang="en-US" sz="4400">
              <a:solidFill>
                <a:srgbClr val="FF8295"/>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4" name="文本框 3"/>
          <p:cNvSpPr txBox="1"/>
          <p:nvPr/>
        </p:nvSpPr>
        <p:spPr>
          <a:xfrm>
            <a:off x="5722924" y="2579456"/>
            <a:ext cx="1569720" cy="398780"/>
          </a:xfrm>
          <a:prstGeom prst="rect">
            <a:avLst/>
          </a:prstGeom>
          <a:noFill/>
        </p:spPr>
        <p:txBody>
          <a:bodyPr wrap="none" rtlCol="0" anchor="t">
            <a:spAutoFit/>
          </a:bodyPr>
          <a:p>
            <a:r>
              <a:rPr lang="en-US" altLang="zh-CN" sz="2000" b="1">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rPr>
              <a:t>PART TWO</a:t>
            </a:r>
            <a:endParaRPr lang="en-US" altLang="zh-CN" sz="2000" b="1">
              <a:solidFill>
                <a:srgbClr val="FF8295"/>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10" name="组合 9"/>
          <p:cNvGrpSpPr/>
          <p:nvPr/>
        </p:nvGrpSpPr>
        <p:grpSpPr>
          <a:xfrm>
            <a:off x="6011214" y="4355202"/>
            <a:ext cx="965200" cy="169545"/>
            <a:chOff x="8642" y="6886"/>
            <a:chExt cx="1788" cy="314"/>
          </a:xfrm>
        </p:grpSpPr>
        <p:sp>
          <p:nvSpPr>
            <p:cNvPr id="5" name="椭圆 4"/>
            <p:cNvSpPr/>
            <p:nvPr/>
          </p:nvSpPr>
          <p:spPr>
            <a:xfrm>
              <a:off x="8642" y="6886"/>
              <a:ext cx="314" cy="314"/>
            </a:xfrm>
            <a:prstGeom prst="ellipse">
              <a:avLst/>
            </a:prstGeom>
            <a:solidFill>
              <a:srgbClr val="D74B7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9127" y="6886"/>
              <a:ext cx="314" cy="314"/>
            </a:xfrm>
            <a:prstGeom prst="ellipse">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9621" y="6886"/>
              <a:ext cx="314" cy="314"/>
            </a:xfrm>
            <a:prstGeom prst="ellipse">
              <a:avLst/>
            </a:prstGeom>
            <a:solidFill>
              <a:srgbClr val="D74B7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10116" y="6886"/>
              <a:ext cx="314" cy="314"/>
            </a:xfrm>
            <a:prstGeom prst="ellipse">
              <a:avLst/>
            </a:prstGeom>
            <a:solidFill>
              <a:srgbClr val="D74B7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a:off x="2181225" y="2687955"/>
            <a:ext cx="755650" cy="853440"/>
            <a:chOff x="13465" y="3115"/>
            <a:chExt cx="1190" cy="1344"/>
          </a:xfrm>
        </p:grpSpPr>
        <p:sp>
          <p:nvSpPr>
            <p:cNvPr id="36" name="Freeform 5"/>
            <p:cNvSpPr/>
            <p:nvPr/>
          </p:nvSpPr>
          <p:spPr>
            <a:xfrm>
              <a:off x="13465" y="3115"/>
              <a:ext cx="1191" cy="1345"/>
            </a:xfrm>
            <a:custGeom>
              <a:avLst/>
              <a:gdLst>
                <a:gd name="txL" fmla="*/ 0 w 976"/>
                <a:gd name="txT" fmla="*/ 0 h 1101"/>
                <a:gd name="txR" fmla="*/ 976 w 976"/>
                <a:gd name="txB" fmla="*/ 1101 h 1101"/>
              </a:gdLst>
              <a:ahLst/>
              <a:cxnLst>
                <a:cxn ang="0">
                  <a:pos x="976" y="772"/>
                </a:cxn>
                <a:cxn ang="0">
                  <a:pos x="924" y="862"/>
                </a:cxn>
                <a:cxn ang="0">
                  <a:pos x="540" y="1084"/>
                </a:cxn>
                <a:cxn ang="0">
                  <a:pos x="436" y="1084"/>
                </a:cxn>
                <a:cxn ang="0">
                  <a:pos x="52" y="862"/>
                </a:cxn>
                <a:cxn ang="0">
                  <a:pos x="0" y="772"/>
                </a:cxn>
                <a:cxn ang="0">
                  <a:pos x="0" y="329"/>
                </a:cxn>
                <a:cxn ang="0">
                  <a:pos x="52" y="238"/>
                </a:cxn>
                <a:cxn ang="0">
                  <a:pos x="436" y="16"/>
                </a:cxn>
                <a:cxn ang="0">
                  <a:pos x="540" y="16"/>
                </a:cxn>
                <a:cxn ang="0">
                  <a:pos x="924" y="238"/>
                </a:cxn>
                <a:cxn ang="0">
                  <a:pos x="976" y="329"/>
                </a:cxn>
                <a:cxn ang="0">
                  <a:pos x="976" y="772"/>
                </a:cxn>
              </a:cxnLst>
              <a:rect l="txL" t="txT" r="txR" b="txB"/>
              <a:pathLst>
                <a:path w="976" h="1101">
                  <a:moveTo>
                    <a:pt x="976" y="772"/>
                  </a:moveTo>
                  <a:cubicBezTo>
                    <a:pt x="976" y="805"/>
                    <a:pt x="953" y="846"/>
                    <a:pt x="924" y="862"/>
                  </a:cubicBezTo>
                  <a:cubicBezTo>
                    <a:pt x="540" y="1084"/>
                    <a:pt x="540" y="1084"/>
                    <a:pt x="540" y="1084"/>
                  </a:cubicBezTo>
                  <a:cubicBezTo>
                    <a:pt x="511" y="1101"/>
                    <a:pt x="465" y="1101"/>
                    <a:pt x="436" y="1084"/>
                  </a:cubicBezTo>
                  <a:cubicBezTo>
                    <a:pt x="52" y="862"/>
                    <a:pt x="52" y="862"/>
                    <a:pt x="52" y="862"/>
                  </a:cubicBezTo>
                  <a:cubicBezTo>
                    <a:pt x="23" y="846"/>
                    <a:pt x="0" y="805"/>
                    <a:pt x="0" y="772"/>
                  </a:cubicBezTo>
                  <a:cubicBezTo>
                    <a:pt x="0" y="329"/>
                    <a:pt x="0" y="329"/>
                    <a:pt x="0" y="329"/>
                  </a:cubicBezTo>
                  <a:cubicBezTo>
                    <a:pt x="0" y="295"/>
                    <a:pt x="23" y="255"/>
                    <a:pt x="52" y="238"/>
                  </a:cubicBezTo>
                  <a:cubicBezTo>
                    <a:pt x="436" y="16"/>
                    <a:pt x="436" y="16"/>
                    <a:pt x="436" y="16"/>
                  </a:cubicBezTo>
                  <a:cubicBezTo>
                    <a:pt x="465" y="0"/>
                    <a:pt x="511" y="0"/>
                    <a:pt x="540" y="16"/>
                  </a:cubicBezTo>
                  <a:cubicBezTo>
                    <a:pt x="924" y="238"/>
                    <a:pt x="924" y="238"/>
                    <a:pt x="924" y="238"/>
                  </a:cubicBezTo>
                  <a:cubicBezTo>
                    <a:pt x="953" y="255"/>
                    <a:pt x="976" y="295"/>
                    <a:pt x="976" y="329"/>
                  </a:cubicBezTo>
                  <a:lnTo>
                    <a:pt x="976" y="772"/>
                  </a:lnTo>
                  <a:close/>
                </a:path>
              </a:pathLst>
            </a:custGeom>
            <a:noFill/>
            <a:ln w="12700">
              <a:solidFill>
                <a:schemeClr val="bg1"/>
              </a:solidFill>
            </a:ln>
            <a:effectLst/>
          </p:spPr>
          <p:txBody>
            <a:bodyPr vert="horz" wrap="square" anchor="t"/>
            <a:p>
              <a:endParaRPr>
                <a:solidFill>
                  <a:srgbClr val="000000"/>
                </a:solidFill>
                <a:latin typeface="Calibri" panose="020F0502020204030204" charset="0"/>
                <a:ea typeface="宋体" pitchFamily="2" charset="-122"/>
                <a:sym typeface="宋体" pitchFamily="2" charset="-122"/>
              </a:endParaRPr>
            </a:p>
          </p:txBody>
        </p:sp>
        <p:sp>
          <p:nvSpPr>
            <p:cNvPr id="37" name="文本框 36"/>
            <p:cNvSpPr txBox="1"/>
            <p:nvPr/>
          </p:nvSpPr>
          <p:spPr>
            <a:xfrm>
              <a:off x="13655" y="3445"/>
              <a:ext cx="810" cy="685"/>
            </a:xfrm>
            <a:prstGeom prst="rect">
              <a:avLst/>
            </a:prstGeom>
            <a:noFill/>
          </p:spPr>
          <p:txBody>
            <a:bodyPr wrap="none" rtlCol="0" anchor="t">
              <a:spAutoFit/>
            </a:bodyPr>
            <a:p>
              <a:pPr algn="ctr">
                <a:lnSpc>
                  <a:spcPct val="70000"/>
                </a:lnSpc>
              </a:pPr>
              <a:r>
                <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LO</a:t>
              </a:r>
              <a:endPar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a:p>
              <a:pPr algn="ctr">
                <a:lnSpc>
                  <a:spcPct val="70000"/>
                </a:lnSpc>
              </a:pPr>
              <a:r>
                <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rPr>
                <a:t>GO</a:t>
              </a:r>
              <a:endParaRPr lang="en-US" altLang="zh-CN" sz="1600">
                <a:solidFill>
                  <a:schemeClr val="bg1"/>
                </a:solidFill>
                <a:latin typeface="汉仪晓波花月圆W" panose="00020600040101010101" charset="-122"/>
                <a:ea typeface="汉仪晓波花月圆W" panose="00020600040101010101" charset="-122"/>
                <a:cs typeface="汉仪雅酷黑 45W" panose="020B0404020202020204" charset="-122"/>
                <a:sym typeface="+mn-ea"/>
              </a:endParaRPr>
            </a:p>
          </p:txBody>
        </p:sp>
      </p:grpSp>
      <p:sp>
        <p:nvSpPr>
          <p:cNvPr id="38" name="文本框 37"/>
          <p:cNvSpPr txBox="1"/>
          <p:nvPr/>
        </p:nvSpPr>
        <p:spPr>
          <a:xfrm>
            <a:off x="1841500" y="3751580"/>
            <a:ext cx="1437005" cy="368300"/>
          </a:xfrm>
          <a:prstGeom prst="rect">
            <a:avLst/>
          </a:prstGeom>
          <a:noFill/>
        </p:spPr>
        <p:txBody>
          <a:bodyPr wrap="square" rtlCol="0">
            <a:spAutoFit/>
          </a:bodyPr>
          <a:p>
            <a:pPr algn="ctr"/>
            <a:r>
              <a:rPr lang="zh-CN" altLang="en-US" sz="1000" b="1">
                <a:solidFill>
                  <a:schemeClr val="bg1"/>
                </a:solidFill>
                <a:latin typeface="汉仪晓波花月圆W" panose="00020600040101010101" charset="-122"/>
                <a:ea typeface="汉仪晓波花月圆W" panose="00020600040101010101" charset="-122"/>
                <a:cs typeface="汉仪晓波花月圆W" panose="00020600040101010101" charset="-122"/>
              </a:rPr>
              <a:t>请输入公司名称</a:t>
            </a:r>
            <a:endParaRPr lang="zh-CN" altLang="en-US" sz="2800" b="1">
              <a:solidFill>
                <a:schemeClr val="bg1"/>
              </a:solidFill>
              <a:latin typeface="汉仪晓波花月圆W" panose="00020600040101010101" charset="-122"/>
              <a:ea typeface="汉仪晓波花月圆W" panose="00020600040101010101" charset="-122"/>
              <a:cs typeface="汉仪晓波花月圆W" panose="00020600040101010101" charset="-122"/>
            </a:endParaRPr>
          </a:p>
          <a:p>
            <a:pPr algn="ctr"/>
            <a:r>
              <a:rPr lang="en-US" altLang="zh-CN"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T</a:t>
            </a:r>
            <a:r>
              <a:rPr lang="zh-CN"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he company name</a:t>
            </a:r>
            <a:endParaRPr lang="zh-CN" altLang="en-US" sz="800" b="1">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12" name="图片 11" descr="upload_post_object_v2_981719772"/>
          <p:cNvPicPr>
            <a:picLocks noChangeAspect="1"/>
          </p:cNvPicPr>
          <p:nvPr/>
        </p:nvPicPr>
        <p:blipFill>
          <a:blip r:embed="rId1"/>
          <a:stretch>
            <a:fillRect/>
          </a:stretch>
        </p:blipFill>
        <p:spPr>
          <a:xfrm>
            <a:off x="1457329" y="1140981"/>
            <a:ext cx="2287428" cy="46268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37" name="任意多边形 36"/>
          <p:cNvSpPr/>
          <p:nvPr/>
        </p:nvSpPr>
        <p:spPr>
          <a:xfrm>
            <a:off x="-480060" y="2120265"/>
            <a:ext cx="13094335" cy="2601595"/>
          </a:xfrm>
          <a:custGeom>
            <a:avLst/>
            <a:gdLst>
              <a:gd name="connisteX0" fmla="*/ 0 w 12050395"/>
              <a:gd name="connsiteY0" fmla="*/ 2881465 h 2881465"/>
              <a:gd name="connisteX1" fmla="*/ 2720340 w 12050395"/>
              <a:gd name="connsiteY1" fmla="*/ 674840 h 2881465"/>
              <a:gd name="connisteX2" fmla="*/ 6361430 w 12050395"/>
              <a:gd name="connsiteY2" fmla="*/ 2870035 h 2881465"/>
              <a:gd name="connisteX3" fmla="*/ 10433685 w 12050395"/>
              <a:gd name="connsiteY3" fmla="*/ 344005 h 2881465"/>
              <a:gd name="connisteX4" fmla="*/ 12050395 w 12050395"/>
              <a:gd name="connsiteY4" fmla="*/ 72860 h 288146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050395" h="2881465">
                <a:moveTo>
                  <a:pt x="0" y="2881465"/>
                </a:moveTo>
                <a:cubicBezTo>
                  <a:pt x="471170" y="2396325"/>
                  <a:pt x="1447800" y="677380"/>
                  <a:pt x="2720340" y="674840"/>
                </a:cubicBezTo>
                <a:cubicBezTo>
                  <a:pt x="3992880" y="672300"/>
                  <a:pt x="4819015" y="2936075"/>
                  <a:pt x="6361430" y="2870035"/>
                </a:cubicBezTo>
                <a:cubicBezTo>
                  <a:pt x="7903845" y="2803995"/>
                  <a:pt x="9295765" y="903440"/>
                  <a:pt x="10433685" y="344005"/>
                </a:cubicBezTo>
                <a:cubicBezTo>
                  <a:pt x="11571605" y="-215430"/>
                  <a:pt x="11808460" y="76670"/>
                  <a:pt x="12050395" y="72860"/>
                </a:cubicBezTo>
              </a:path>
            </a:pathLst>
          </a:custGeom>
          <a:no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p:nvSpPr>
        <p:spPr>
          <a:xfrm>
            <a:off x="1113155" y="2999105"/>
            <a:ext cx="241935" cy="241935"/>
          </a:xfrm>
          <a:prstGeom prst="ellipse">
            <a:avLst/>
          </a:prstGeom>
          <a:solidFill>
            <a:srgbClr val="FAF7FA"/>
          </a:solid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p:nvSpPr>
        <p:spPr>
          <a:xfrm>
            <a:off x="6260465" y="4606925"/>
            <a:ext cx="241935" cy="241935"/>
          </a:xfrm>
          <a:prstGeom prst="ellipse">
            <a:avLst/>
          </a:prstGeom>
          <a:solidFill>
            <a:srgbClr val="FAF7FA"/>
          </a:solid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椭圆 41"/>
          <p:cNvSpPr/>
          <p:nvPr/>
        </p:nvSpPr>
        <p:spPr>
          <a:xfrm>
            <a:off x="10309225" y="2509520"/>
            <a:ext cx="241935" cy="241935"/>
          </a:xfrm>
          <a:prstGeom prst="ellipse">
            <a:avLst/>
          </a:prstGeom>
          <a:solidFill>
            <a:srgbClr val="FAF7FA"/>
          </a:solid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6" name="组合 55"/>
          <p:cNvGrpSpPr/>
          <p:nvPr/>
        </p:nvGrpSpPr>
        <p:grpSpPr>
          <a:xfrm>
            <a:off x="885043" y="3355312"/>
            <a:ext cx="2703195" cy="1891665"/>
            <a:chOff x="1511" y="2696"/>
            <a:chExt cx="4257" cy="2979"/>
          </a:xfrm>
        </p:grpSpPr>
        <p:sp>
          <p:nvSpPr>
            <p:cNvPr id="48" name="文本框 47"/>
            <p:cNvSpPr txBox="1"/>
            <p:nvPr/>
          </p:nvSpPr>
          <p:spPr>
            <a:xfrm>
              <a:off x="1511" y="2696"/>
              <a:ext cx="3336" cy="2979"/>
            </a:xfrm>
            <a:prstGeom prst="rect">
              <a:avLst/>
            </a:prstGeom>
            <a:noFill/>
          </p:spPr>
          <p:txBody>
            <a:bodyPr wrap="square" rtlCol="0" anchor="t">
              <a:noAutofit/>
            </a:bodyPr>
            <a:p>
              <a:pPr algn="just">
                <a:lnSpc>
                  <a:spcPct val="150000"/>
                </a:lnSpc>
              </a:pPr>
              <a:r>
                <a:rPr lang="en-US" altLang="zh-CN" sz="1400" b="1">
                  <a:solidFill>
                    <a:schemeClr val="tx1"/>
                  </a:solidFill>
                  <a:latin typeface="汉仪晓波花月圆W" charset="0"/>
                  <a:ea typeface="汉仪晓波花月圆W" charset="0"/>
                  <a:cs typeface="汉仪晓波花月圆W" charset="0"/>
                  <a:sym typeface="+mn-ea"/>
                </a:rPr>
                <a:t>Factory settings</a:t>
              </a:r>
              <a:endParaRPr lang="en-US" altLang="zh-CN" sz="1400" b="1">
                <a:solidFill>
                  <a:schemeClr val="tx1"/>
                </a:solidFill>
                <a:latin typeface="汉仪晓波花月圆W" charset="0"/>
                <a:ea typeface="汉仪晓波花月圆W" charset="0"/>
                <a:cs typeface="汉仪晓波花月圆W" charset="0"/>
                <a:sym typeface="+mn-ea"/>
              </a:endParaRPr>
            </a:p>
            <a:p>
              <a:pPr algn="just">
                <a:lnSpc>
                  <a:spcPct val="150000"/>
                </a:lnSpc>
              </a:pPr>
              <a:r>
                <a:rPr lang="en-US" altLang="zh-CN" sz="1000">
                  <a:solidFill>
                    <a:schemeClr val="tx1"/>
                  </a:solidFill>
                  <a:latin typeface="汉仪晓波花月圆W" charset="0"/>
                  <a:ea typeface="汉仪晓波花月圆W" charset="0"/>
                  <a:cs typeface="汉仪晓波花月圆W" charset="0"/>
                  <a:sym typeface="+mn-ea"/>
                </a:rPr>
                <a:t>Before the sunroof is activated, the blue and yellow lights will flash alternately and rapidly each time the power is turned on.</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61" name="燕尾形箭头 60"/>
            <p:cNvSpPr/>
            <p:nvPr/>
          </p:nvSpPr>
          <p:spPr>
            <a:xfrm>
              <a:off x="5279" y="3634"/>
              <a:ext cx="489" cy="489"/>
            </a:xfrm>
            <a:prstGeom prst="notchedRightArrow">
              <a:avLst/>
            </a:prstGeom>
            <a:noFill/>
            <a:ln w="19050">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7" name="组合 56"/>
          <p:cNvGrpSpPr/>
          <p:nvPr/>
        </p:nvGrpSpPr>
        <p:grpSpPr>
          <a:xfrm>
            <a:off x="5495640" y="4991846"/>
            <a:ext cx="2689225" cy="1198880"/>
            <a:chOff x="3324" y="5860"/>
            <a:chExt cx="4235" cy="1888"/>
          </a:xfrm>
        </p:grpSpPr>
        <p:sp>
          <p:nvSpPr>
            <p:cNvPr id="59" name="文本框 58"/>
            <p:cNvSpPr txBox="1"/>
            <p:nvPr/>
          </p:nvSpPr>
          <p:spPr>
            <a:xfrm>
              <a:off x="3324" y="5860"/>
              <a:ext cx="3279" cy="1888"/>
            </a:xfrm>
            <a:prstGeom prst="rect">
              <a:avLst/>
            </a:prstGeom>
            <a:noFill/>
          </p:spPr>
          <p:txBody>
            <a:bodyPr wrap="square" rtlCol="0" anchor="t">
              <a:noAutofit/>
            </a:bodyPr>
            <a:p>
              <a:pPr algn="just">
                <a:lnSpc>
                  <a:spcPct val="150000"/>
                </a:lnSpc>
              </a:pPr>
              <a:r>
                <a:rPr lang="en-US" altLang="zh-CN" sz="1400" b="1">
                  <a:solidFill>
                    <a:schemeClr val="tx1"/>
                  </a:solidFill>
                  <a:latin typeface="汉仪晓波花月圆W" charset="0"/>
                  <a:ea typeface="汉仪晓波花月圆W" charset="0"/>
                  <a:cs typeface="汉仪晓波花月圆W" charset="0"/>
                </a:rPr>
                <a:t>Network Connection</a:t>
              </a:r>
              <a:endParaRPr lang="zh-CN" altLang="en-US" sz="1400" b="1">
                <a:solidFill>
                  <a:schemeClr val="tx1"/>
                </a:solidFill>
                <a:latin typeface="汉仪晓波花月圆W" panose="00020600040101010101" charset="-122"/>
                <a:ea typeface="汉仪晓波花月圆W" panose="00020600040101010101" charset="-122"/>
                <a:cs typeface="汉仪晓波花月圆W" panose="00020600040101010101" charset="-122"/>
              </a:endParaRPr>
            </a:p>
            <a:p>
              <a:pPr algn="just">
                <a:lnSpc>
                  <a:spcPct val="150000"/>
                </a:lnSpc>
              </a:pPr>
              <a:r>
                <a:rPr lang="en-US" altLang="zh-CN" sz="1000">
                  <a:solidFill>
                    <a:schemeClr val="tx1"/>
                  </a:solidFill>
                  <a:latin typeface="汉仪晓波花月圆W" charset="0"/>
                  <a:ea typeface="汉仪晓波花月圆W" charset="0"/>
                  <a:cs typeface="汉仪晓波花月圆W" charset="0"/>
                  <a:sym typeface="+mn-ea"/>
                </a:rPr>
                <a:t>When Skylight is in white light gradient, it means that Skylight is connecting to WIFI network.</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60" name="燕尾形箭头 59"/>
            <p:cNvSpPr/>
            <p:nvPr/>
          </p:nvSpPr>
          <p:spPr>
            <a:xfrm>
              <a:off x="7070" y="6439"/>
              <a:ext cx="489" cy="489"/>
            </a:xfrm>
            <a:prstGeom prst="notchedRightArrow">
              <a:avLst/>
            </a:prstGeom>
            <a:noFill/>
            <a:ln w="19050">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4" name="文本框 63"/>
          <p:cNvSpPr txBox="1"/>
          <p:nvPr/>
        </p:nvSpPr>
        <p:spPr>
          <a:xfrm>
            <a:off x="9287152" y="3545840"/>
            <a:ext cx="2444332" cy="1198880"/>
          </a:xfrm>
          <a:prstGeom prst="rect">
            <a:avLst/>
          </a:prstGeom>
          <a:noFill/>
        </p:spPr>
        <p:txBody>
          <a:bodyPr wrap="square" rtlCol="0" anchor="t">
            <a:noAutofit/>
          </a:bodyPr>
          <a:p>
            <a:pPr algn="just">
              <a:lnSpc>
                <a:spcPct val="150000"/>
              </a:lnSpc>
            </a:pPr>
            <a:r>
              <a:rPr lang="en-US" altLang="zh-CN" sz="1400" b="1">
                <a:solidFill>
                  <a:schemeClr val="tx1"/>
                </a:solidFill>
                <a:latin typeface="汉仪晓波花月圆W" charset="0"/>
                <a:ea typeface="汉仪晓波花月圆W" charset="0"/>
                <a:cs typeface="汉仪晓波花月圆W" charset="0"/>
                <a:sym typeface="+mn-ea"/>
              </a:rPr>
              <a:t>Activation</a:t>
            </a:r>
            <a:r>
              <a:rPr lang="zh-CN" altLang="en-US" sz="1400" b="1">
                <a:solidFill>
                  <a:schemeClr val="tx1"/>
                </a:solidFill>
                <a:latin typeface="汉仪晓波花月圆W" charset="0"/>
                <a:ea typeface="汉仪晓波花月圆W" charset="0"/>
                <a:cs typeface="汉仪晓波花月圆W" charset="0"/>
                <a:sym typeface="+mn-ea"/>
              </a:rPr>
              <a:t> </a:t>
            </a:r>
            <a:r>
              <a:rPr lang="en-US" altLang="zh-CN" sz="1400" b="1">
                <a:solidFill>
                  <a:schemeClr val="tx1"/>
                </a:solidFill>
                <a:latin typeface="汉仪晓波花月圆W" charset="0"/>
                <a:ea typeface="汉仪晓波花月圆W" charset="0"/>
                <a:cs typeface="汉仪晓波花月圆W" charset="0"/>
                <a:sym typeface="+mn-ea"/>
              </a:rPr>
              <a:t>Successful</a:t>
            </a:r>
            <a:endParaRPr lang="en-US" altLang="zh-CN" sz="1400" b="1">
              <a:solidFill>
                <a:schemeClr val="tx1"/>
              </a:solidFill>
              <a:latin typeface="汉仪晓波花月圆W" charset="0"/>
              <a:ea typeface="汉仪晓波花月圆W" charset="0"/>
              <a:cs typeface="汉仪晓波花月圆W" charset="0"/>
              <a:sym typeface="+mn-ea"/>
            </a:endParaRPr>
          </a:p>
          <a:p>
            <a:pPr algn="just">
              <a:lnSpc>
                <a:spcPct val="150000"/>
              </a:lnSpc>
            </a:pPr>
            <a:r>
              <a:rPr lang="en-US" altLang="zh-CN" sz="1000">
                <a:solidFill>
                  <a:schemeClr val="tx1"/>
                </a:solidFill>
                <a:latin typeface="汉仪晓波花月圆W" charset="0"/>
                <a:ea typeface="汉仪晓波花月圆W" charset="0"/>
                <a:cs typeface="汉仪晓波花月圆W" charset="0"/>
                <a:sym typeface="+mn-ea"/>
              </a:rPr>
              <a:t>When Skylight is flashing yellow light and blue light alternately at a slow speed, it means that Skylight has connected to the server and has received the data returned by the server.</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70" name="圆角矩形 69"/>
          <p:cNvSpPr/>
          <p:nvPr/>
        </p:nvSpPr>
        <p:spPr>
          <a:xfrm rot="2700000">
            <a:off x="-139700" y="5758815"/>
            <a:ext cx="4255135" cy="4255135"/>
          </a:xfrm>
          <a:prstGeom prst="roundRect">
            <a:avLst>
              <a:gd name="adj" fmla="val 20791"/>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圆角矩形 70"/>
          <p:cNvSpPr/>
          <p:nvPr/>
        </p:nvSpPr>
        <p:spPr>
          <a:xfrm rot="2700000">
            <a:off x="3786505" y="-3101975"/>
            <a:ext cx="4255135" cy="4255135"/>
          </a:xfrm>
          <a:prstGeom prst="roundRect">
            <a:avLst>
              <a:gd name="adj" fmla="val 20791"/>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0" name="组合 29"/>
          <p:cNvGrpSpPr/>
          <p:nvPr userDrawn="1"/>
        </p:nvGrpSpPr>
        <p:grpSpPr>
          <a:xfrm>
            <a:off x="349885" y="328295"/>
            <a:ext cx="2051685" cy="464820"/>
            <a:chOff x="551" y="517"/>
            <a:chExt cx="3231" cy="732"/>
          </a:xfrm>
        </p:grpSpPr>
        <p:sp>
          <p:nvSpPr>
            <p:cNvPr id="3" name="圆角矩形 2"/>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Add Skylight</a:t>
              </a:r>
              <a:endParaRPr lang="en-US" altLang="zh-CN" sz="1200">
                <a:solidFill>
                  <a:srgbClr val="FF8295"/>
                </a:solidFill>
                <a:latin typeface="汉仪晓波花月圆W" charset="0"/>
                <a:ea typeface="汉仪晓波花月圆W" charset="0"/>
                <a:cs typeface="汉仪晓波花月圆W" charset="0"/>
                <a:sym typeface="+mn-ea"/>
              </a:endParaRPr>
            </a:p>
          </p:txBody>
        </p:sp>
      </p:grpSp>
      <p:sp>
        <p:nvSpPr>
          <p:cNvPr id="12" name="文本框 11"/>
          <p:cNvSpPr txBox="1"/>
          <p:nvPr/>
        </p:nvSpPr>
        <p:spPr>
          <a:xfrm>
            <a:off x="3709998" y="2435410"/>
            <a:ext cx="5342933" cy="1452880"/>
          </a:xfrm>
          <a:prstGeom prst="rect">
            <a:avLst/>
          </a:prstGeom>
          <a:noFill/>
        </p:spPr>
        <p:txBody>
          <a:bodyPr wrap="square" rtlCol="0" anchor="t">
            <a:noAutofit/>
          </a:bodyPr>
          <a:p>
            <a:pPr algn="ctr">
              <a:lnSpc>
                <a:spcPct val="150000"/>
              </a:lnSpc>
            </a:pPr>
            <a:r>
              <a:rPr lang="en-US" altLang="zh-CN" sz="1400" b="1">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rPr>
              <a:t>Status indication</a:t>
            </a:r>
            <a:endParaRPr lang="zh-CN" altLang="en-US" sz="500" b="1">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r>
              <a:rPr lang="en-US" altLang="zh-CN" sz="1000">
                <a:solidFill>
                  <a:schemeClr val="tx1">
                    <a:lumMod val="75000"/>
                    <a:lumOff val="25000"/>
                  </a:schemeClr>
                </a:solidFill>
                <a:latin typeface="汉仪晓波花月圆W" charset="0"/>
                <a:ea typeface="汉仪晓波花月圆W" charset="0"/>
                <a:cs typeface="汉仪晓波花月圆W" charset="0"/>
                <a:sym typeface="+mn-ea"/>
              </a:rPr>
              <a:t>Skylight has three status indicators: "factory setting", "network connection" and "activation successful".</a:t>
            </a:r>
            <a:endParaRPr lang="zh-CN" altLang="en-US" sz="1000">
              <a:solidFill>
                <a:schemeClr val="tx1">
                  <a:lumMod val="75000"/>
                  <a:lumOff val="2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48" name="文本框 47"/>
          <p:cNvSpPr txBox="1"/>
          <p:nvPr/>
        </p:nvSpPr>
        <p:spPr>
          <a:xfrm>
            <a:off x="715627" y="4878185"/>
            <a:ext cx="1822087" cy="553085"/>
          </a:xfrm>
          <a:prstGeom prst="rect">
            <a:avLst/>
          </a:prstGeom>
          <a:noFill/>
        </p:spPr>
        <p:txBody>
          <a:bodyPr wrap="square" rtlCol="0" anchor="t">
            <a:noAutofit/>
          </a:bodyPr>
          <a:p>
            <a:pPr indent="0" algn="ctr">
              <a:lnSpc>
                <a:spcPct val="150000"/>
              </a:lnSpc>
              <a:buNone/>
            </a:pPr>
            <a:r>
              <a:rPr lang="en-US" altLang="zh-CN" sz="1000">
                <a:solidFill>
                  <a:schemeClr val="tx1"/>
                </a:solidFill>
                <a:latin typeface="汉仪晓波花月圆W" charset="0"/>
                <a:ea typeface="汉仪晓波花月圆W" charset="0"/>
                <a:cs typeface="汉仪晓波花月圆W" charset="0"/>
                <a:sym typeface="+mn-ea"/>
              </a:rPr>
              <a:t>Click </a:t>
            </a:r>
            <a:r>
              <a:rPr lang="zh-CN" altLang="en-US" sz="1000">
                <a:solidFill>
                  <a:schemeClr val="tx1"/>
                </a:solidFill>
                <a:latin typeface="汉仪晓波花月圆W" charset="0"/>
                <a:ea typeface="汉仪晓波花月圆W" charset="0"/>
                <a:cs typeface="汉仪晓波花月圆W" charset="0"/>
                <a:sym typeface="+mn-ea"/>
              </a:rPr>
              <a:t>+ </a:t>
            </a:r>
            <a:r>
              <a:rPr lang="en-US" altLang="zh-CN" sz="1000">
                <a:solidFill>
                  <a:schemeClr val="tx1"/>
                </a:solidFill>
                <a:latin typeface="汉仪晓波花月圆W" charset="0"/>
                <a:ea typeface="汉仪晓波花月圆W" charset="0"/>
                <a:cs typeface="汉仪晓波花月圆W" charset="0"/>
                <a:sym typeface="+mn-ea"/>
              </a:rPr>
              <a:t>to search for devices</a:t>
            </a:r>
            <a:endParaRPr lang="en-US" altLang="zh-CN" sz="1000">
              <a:solidFill>
                <a:schemeClr val="tx1"/>
              </a:solidFill>
              <a:latin typeface="汉仪晓波花月圆W" charset="0"/>
              <a:ea typeface="汉仪晓波花月圆W" charset="0"/>
              <a:cs typeface="汉仪晓波花月圆W" charset="0"/>
              <a:sym typeface="+mn-ea"/>
            </a:endParaRPr>
          </a:p>
          <a:p>
            <a:pPr marL="228600" indent="-228600" algn="just">
              <a:lnSpc>
                <a:spcPct val="150000"/>
              </a:lnSpc>
              <a:buAutoNum type="arabicPeriod"/>
            </a:pP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12" name="组合 11"/>
          <p:cNvGrpSpPr/>
          <p:nvPr userDrawn="1"/>
        </p:nvGrpSpPr>
        <p:grpSpPr>
          <a:xfrm>
            <a:off x="715313" y="992923"/>
            <a:ext cx="1981200" cy="3685540"/>
            <a:chOff x="544" y="1564"/>
            <a:chExt cx="3120" cy="5804"/>
          </a:xfrm>
        </p:grpSpPr>
        <p:pic>
          <p:nvPicPr>
            <p:cNvPr id="5" name="图片 4" descr="upload_post_object_v2_713889199"/>
            <p:cNvPicPr>
              <a:picLocks noChangeAspect="1"/>
            </p:cNvPicPr>
            <p:nvPr/>
          </p:nvPicPr>
          <p:blipFill>
            <a:blip r:embed="rId1"/>
            <a:stretch>
              <a:fillRect/>
            </a:stretch>
          </p:blipFill>
          <p:spPr>
            <a:xfrm>
              <a:off x="544" y="1564"/>
              <a:ext cx="2869" cy="5804"/>
            </a:xfrm>
            <a:prstGeom prst="rect">
              <a:avLst/>
            </a:prstGeom>
          </p:spPr>
        </p:pic>
        <p:sp>
          <p:nvSpPr>
            <p:cNvPr id="46" name="椭圆 45"/>
            <p:cNvSpPr/>
            <p:nvPr/>
          </p:nvSpPr>
          <p:spPr>
            <a:xfrm>
              <a:off x="3134" y="1582"/>
              <a:ext cx="530" cy="535"/>
            </a:xfrm>
            <a:prstGeom prst="ellipse">
              <a:avLst/>
            </a:prstGeom>
            <a:solidFill>
              <a:srgbClr val="717D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chemeClr val="bg1"/>
                  </a:solidFill>
                  <a:latin typeface="汉仪晓波花月圆W" charset="0"/>
                  <a:ea typeface="汉仪晓波花月圆W" charset="0"/>
                </a:rPr>
                <a:t>1</a:t>
              </a:r>
              <a:endParaRPr lang="zh-CN" altLang="en-US" sz="1000">
                <a:solidFill>
                  <a:schemeClr val="bg1"/>
                </a:solidFill>
                <a:latin typeface="汉仪晓波花月圆W" panose="00020600040101010101" charset="-122"/>
                <a:ea typeface="汉仪晓波花月圆W" panose="00020600040101010101" charset="-122"/>
              </a:endParaRPr>
            </a:p>
          </p:txBody>
        </p:sp>
      </p:grpSp>
      <p:sp>
        <p:nvSpPr>
          <p:cNvPr id="3" name="圆角矩形 2"/>
          <p:cNvSpPr/>
          <p:nvPr/>
        </p:nvSpPr>
        <p:spPr>
          <a:xfrm rot="2700000">
            <a:off x="349885" y="328295"/>
            <a:ext cx="465455" cy="465455"/>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911747" y="421957"/>
            <a:ext cx="1490345" cy="275590"/>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Add Skylight</a:t>
            </a:r>
            <a:endParaRPr lang="en-US" altLang="zh-CN" sz="1200">
              <a:solidFill>
                <a:srgbClr val="FF8295"/>
              </a:solidFill>
              <a:latin typeface="汉仪晓波花月圆W" charset="0"/>
              <a:ea typeface="汉仪晓波花月圆W" charset="0"/>
              <a:cs typeface="汉仪晓波花月圆W" charset="0"/>
              <a:sym typeface="+mn-ea"/>
            </a:endParaRPr>
          </a:p>
        </p:txBody>
      </p:sp>
      <p:grpSp>
        <p:nvGrpSpPr>
          <p:cNvPr id="13" name="组合 12"/>
          <p:cNvGrpSpPr/>
          <p:nvPr userDrawn="1"/>
        </p:nvGrpSpPr>
        <p:grpSpPr>
          <a:xfrm>
            <a:off x="2943427" y="993140"/>
            <a:ext cx="1947545" cy="3685540"/>
            <a:chOff x="4266" y="1564"/>
            <a:chExt cx="3067" cy="5804"/>
          </a:xfrm>
        </p:grpSpPr>
        <p:pic>
          <p:nvPicPr>
            <p:cNvPr id="9" name="图片 8" descr="upload_post_object_v2_859385674"/>
            <p:cNvPicPr>
              <a:picLocks noChangeAspect="1"/>
            </p:cNvPicPr>
            <p:nvPr/>
          </p:nvPicPr>
          <p:blipFill>
            <a:blip r:embed="rId2"/>
            <a:stretch>
              <a:fillRect/>
            </a:stretch>
          </p:blipFill>
          <p:spPr>
            <a:xfrm>
              <a:off x="4266" y="1564"/>
              <a:ext cx="2869" cy="5804"/>
            </a:xfrm>
            <a:prstGeom prst="rect">
              <a:avLst/>
            </a:prstGeom>
          </p:spPr>
        </p:pic>
        <p:sp>
          <p:nvSpPr>
            <p:cNvPr id="25" name="椭圆 24"/>
            <p:cNvSpPr/>
            <p:nvPr/>
          </p:nvSpPr>
          <p:spPr>
            <a:xfrm>
              <a:off x="6803" y="1582"/>
              <a:ext cx="530" cy="535"/>
            </a:xfrm>
            <a:prstGeom prst="ellipse">
              <a:avLst/>
            </a:prstGeom>
            <a:solidFill>
              <a:srgbClr val="717D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chemeClr val="bg1"/>
                  </a:solidFill>
                  <a:latin typeface="汉仪晓波花月圆W" charset="0"/>
                  <a:ea typeface="汉仪晓波花月圆W" charset="0"/>
                </a:rPr>
                <a:t>2</a:t>
              </a:r>
              <a:endParaRPr lang="zh-CN" altLang="en-US" sz="1000">
                <a:solidFill>
                  <a:schemeClr val="bg1"/>
                </a:solidFill>
                <a:latin typeface="汉仪晓波花月圆W" panose="00020600040101010101" charset="-122"/>
                <a:ea typeface="汉仪晓波花月圆W" panose="00020600040101010101" charset="-122"/>
              </a:endParaRPr>
            </a:p>
          </p:txBody>
        </p:sp>
      </p:grpSp>
      <p:grpSp>
        <p:nvGrpSpPr>
          <p:cNvPr id="14" name="组合 13"/>
          <p:cNvGrpSpPr/>
          <p:nvPr userDrawn="1"/>
        </p:nvGrpSpPr>
        <p:grpSpPr>
          <a:xfrm>
            <a:off x="5137886" y="993140"/>
            <a:ext cx="1917065" cy="3685540"/>
            <a:chOff x="7987" y="1564"/>
            <a:chExt cx="3019" cy="5804"/>
          </a:xfrm>
        </p:grpSpPr>
        <p:pic>
          <p:nvPicPr>
            <p:cNvPr id="8" name="图片 7" descr="upload_post_object_v2_647362519"/>
            <p:cNvPicPr>
              <a:picLocks noChangeAspect="1"/>
            </p:cNvPicPr>
            <p:nvPr/>
          </p:nvPicPr>
          <p:blipFill>
            <a:blip r:embed="rId3"/>
            <a:stretch>
              <a:fillRect/>
            </a:stretch>
          </p:blipFill>
          <p:spPr>
            <a:xfrm>
              <a:off x="7987" y="1564"/>
              <a:ext cx="2869" cy="5804"/>
            </a:xfrm>
            <a:prstGeom prst="rect">
              <a:avLst/>
            </a:prstGeom>
          </p:spPr>
        </p:pic>
        <p:sp>
          <p:nvSpPr>
            <p:cNvPr id="26" name="椭圆 25"/>
            <p:cNvSpPr/>
            <p:nvPr/>
          </p:nvSpPr>
          <p:spPr>
            <a:xfrm>
              <a:off x="10476" y="1582"/>
              <a:ext cx="530" cy="535"/>
            </a:xfrm>
            <a:prstGeom prst="ellipse">
              <a:avLst/>
            </a:prstGeom>
            <a:solidFill>
              <a:srgbClr val="717D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chemeClr val="bg1"/>
                  </a:solidFill>
                  <a:latin typeface="汉仪晓波花月圆W" charset="0"/>
                  <a:ea typeface="汉仪晓波花月圆W" charset="0"/>
                </a:rPr>
                <a:t>3</a:t>
              </a:r>
              <a:endParaRPr lang="zh-CN" altLang="en-US" sz="1000">
                <a:solidFill>
                  <a:schemeClr val="bg1"/>
                </a:solidFill>
                <a:latin typeface="汉仪晓波花月圆W" panose="00020600040101010101" charset="-122"/>
                <a:ea typeface="汉仪晓波花月圆W" panose="00020600040101010101" charset="-122"/>
              </a:endParaRPr>
            </a:p>
          </p:txBody>
        </p:sp>
      </p:grpSp>
      <p:grpSp>
        <p:nvGrpSpPr>
          <p:cNvPr id="15" name="组合 14"/>
          <p:cNvGrpSpPr/>
          <p:nvPr userDrawn="1"/>
        </p:nvGrpSpPr>
        <p:grpSpPr>
          <a:xfrm>
            <a:off x="7301865" y="993140"/>
            <a:ext cx="1932940" cy="3685540"/>
            <a:chOff x="11708" y="1564"/>
            <a:chExt cx="3044" cy="5804"/>
          </a:xfrm>
        </p:grpSpPr>
        <p:pic>
          <p:nvPicPr>
            <p:cNvPr id="2" name="图片 1" descr="upload_post_object_v2_221775448"/>
            <p:cNvPicPr>
              <a:picLocks noChangeAspect="1"/>
            </p:cNvPicPr>
            <p:nvPr/>
          </p:nvPicPr>
          <p:blipFill>
            <a:blip r:embed="rId4"/>
            <a:stretch>
              <a:fillRect/>
            </a:stretch>
          </p:blipFill>
          <p:spPr>
            <a:xfrm>
              <a:off x="11708" y="1564"/>
              <a:ext cx="2869" cy="5804"/>
            </a:xfrm>
            <a:prstGeom prst="rect">
              <a:avLst/>
            </a:prstGeom>
          </p:spPr>
        </p:pic>
        <p:sp>
          <p:nvSpPr>
            <p:cNvPr id="27" name="椭圆 26"/>
            <p:cNvSpPr/>
            <p:nvPr/>
          </p:nvSpPr>
          <p:spPr>
            <a:xfrm>
              <a:off x="14222" y="1582"/>
              <a:ext cx="530" cy="535"/>
            </a:xfrm>
            <a:prstGeom prst="ellipse">
              <a:avLst/>
            </a:prstGeom>
            <a:solidFill>
              <a:srgbClr val="717D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chemeClr val="bg1"/>
                  </a:solidFill>
                  <a:latin typeface="汉仪晓波花月圆W" charset="0"/>
                  <a:ea typeface="汉仪晓波花月圆W" charset="0"/>
                </a:rPr>
                <a:t>4</a:t>
              </a:r>
              <a:endParaRPr lang="zh-CN" altLang="en-US" sz="1000">
                <a:solidFill>
                  <a:schemeClr val="bg1"/>
                </a:solidFill>
                <a:latin typeface="汉仪晓波花月圆W" panose="00020600040101010101" charset="-122"/>
                <a:ea typeface="汉仪晓波花月圆W" panose="00020600040101010101" charset="-122"/>
              </a:endParaRPr>
            </a:p>
          </p:txBody>
        </p:sp>
      </p:grpSp>
      <p:grpSp>
        <p:nvGrpSpPr>
          <p:cNvPr id="16" name="组合 15"/>
          <p:cNvGrpSpPr/>
          <p:nvPr userDrawn="1"/>
        </p:nvGrpSpPr>
        <p:grpSpPr>
          <a:xfrm>
            <a:off x="9481719" y="992923"/>
            <a:ext cx="1948815" cy="3685540"/>
            <a:chOff x="15429" y="1564"/>
            <a:chExt cx="3069" cy="5804"/>
          </a:xfrm>
        </p:grpSpPr>
        <p:pic>
          <p:nvPicPr>
            <p:cNvPr id="6" name="图片 5" descr="upload_post_object_v2_898000797"/>
            <p:cNvPicPr>
              <a:picLocks noChangeAspect="1"/>
            </p:cNvPicPr>
            <p:nvPr/>
          </p:nvPicPr>
          <p:blipFill>
            <a:blip r:embed="rId5"/>
            <a:stretch>
              <a:fillRect/>
            </a:stretch>
          </p:blipFill>
          <p:spPr>
            <a:xfrm>
              <a:off x="15429" y="1564"/>
              <a:ext cx="2869" cy="5804"/>
            </a:xfrm>
            <a:prstGeom prst="rect">
              <a:avLst/>
            </a:prstGeom>
          </p:spPr>
        </p:pic>
        <p:sp>
          <p:nvSpPr>
            <p:cNvPr id="10" name="椭圆 9"/>
            <p:cNvSpPr/>
            <p:nvPr/>
          </p:nvSpPr>
          <p:spPr>
            <a:xfrm>
              <a:off x="17968" y="1582"/>
              <a:ext cx="530" cy="535"/>
            </a:xfrm>
            <a:prstGeom prst="ellipse">
              <a:avLst/>
            </a:prstGeom>
            <a:solidFill>
              <a:srgbClr val="717D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chemeClr val="bg1"/>
                  </a:solidFill>
                  <a:latin typeface="汉仪晓波花月圆W" charset="0"/>
                  <a:ea typeface="汉仪晓波花月圆W" charset="0"/>
                </a:rPr>
                <a:t>5</a:t>
              </a:r>
              <a:endParaRPr lang="zh-CN" altLang="en-US" sz="1000">
                <a:solidFill>
                  <a:schemeClr val="bg1"/>
                </a:solidFill>
                <a:latin typeface="汉仪晓波花月圆W" panose="00020600040101010101" charset="-122"/>
                <a:ea typeface="汉仪晓波花月圆W" panose="00020600040101010101" charset="-122"/>
              </a:endParaRPr>
            </a:p>
          </p:txBody>
        </p:sp>
      </p:grpSp>
      <p:sp>
        <p:nvSpPr>
          <p:cNvPr id="11" name="文本框 10"/>
          <p:cNvSpPr txBox="1"/>
          <p:nvPr/>
        </p:nvSpPr>
        <p:spPr>
          <a:xfrm>
            <a:off x="7301909" y="4878162"/>
            <a:ext cx="1822087" cy="1106805"/>
          </a:xfrm>
          <a:prstGeom prst="rect">
            <a:avLst/>
          </a:prstGeom>
          <a:noFill/>
        </p:spPr>
        <p:txBody>
          <a:bodyPr wrap="square" rtlCol="0" anchor="t">
            <a:noAutofit/>
          </a:bodyPr>
          <a:p>
            <a:pPr algn="ctr">
              <a:lnSpc>
                <a:spcPct val="150000"/>
              </a:lnSpc>
            </a:pPr>
            <a:r>
              <a:rPr lang="en-US" altLang="zh-CN" sz="1000">
                <a:latin typeface="汉仪晓波花月圆W" charset="0"/>
                <a:ea typeface="汉仪晓波花月圆W" charset="0"/>
                <a:cs typeface="汉仪晓波花月圆W" charset="0"/>
                <a:sym typeface="+mn-ea"/>
              </a:rPr>
              <a:t>Add devices to the room for better management and control of Skylight. You can also create rooms yourself.</a:t>
            </a:r>
            <a:endParaRPr lang="en-US" altLang="zh-CN" sz="1000">
              <a:solidFill>
                <a:schemeClr val="tx1"/>
              </a:solidFill>
              <a:latin typeface="汉仪晓波花月圆W" charset="0"/>
              <a:ea typeface="汉仪晓波花月圆W" charset="0"/>
              <a:cs typeface="汉仪晓波花月圆W" charset="0"/>
              <a:sym typeface="+mn-ea"/>
            </a:endParaRPr>
          </a:p>
        </p:txBody>
      </p:sp>
      <p:sp>
        <p:nvSpPr>
          <p:cNvPr id="18" name="文本框 17"/>
          <p:cNvSpPr txBox="1"/>
          <p:nvPr/>
        </p:nvSpPr>
        <p:spPr>
          <a:xfrm>
            <a:off x="2943264" y="4878162"/>
            <a:ext cx="1822087" cy="553085"/>
          </a:xfrm>
          <a:prstGeom prst="rect">
            <a:avLst/>
          </a:prstGeom>
          <a:noFill/>
        </p:spPr>
        <p:txBody>
          <a:bodyPr wrap="square" rtlCol="0" anchor="t">
            <a:noAutofit/>
          </a:bodyPr>
          <a:p>
            <a:pPr indent="0" algn="ctr">
              <a:lnSpc>
                <a:spcPct val="150000"/>
              </a:lnSpc>
              <a:buNone/>
            </a:pPr>
            <a:r>
              <a:rPr lang="en-US" altLang="zh-CN" sz="1000">
                <a:latin typeface="汉仪晓波花月圆W" charset="0"/>
                <a:ea typeface="汉仪晓波花月圆W" charset="0"/>
                <a:cs typeface="汉仪晓波花月圆W" charset="0"/>
                <a:sym typeface="+mn-ea"/>
              </a:rPr>
              <a:t>Click Link to connect the device</a:t>
            </a:r>
            <a:endParaRPr lang="en-US" altLang="zh-CN" sz="1000">
              <a:solidFill>
                <a:schemeClr val="tx1"/>
              </a:solidFill>
              <a:latin typeface="汉仪晓波花月圆W" charset="0"/>
              <a:ea typeface="汉仪晓波花月圆W" charset="0"/>
              <a:cs typeface="汉仪晓波花月圆W" charset="0"/>
              <a:sym typeface="+mn-ea"/>
            </a:endParaRPr>
          </a:p>
        </p:txBody>
      </p:sp>
      <p:sp>
        <p:nvSpPr>
          <p:cNvPr id="20" name="文本框 19"/>
          <p:cNvSpPr txBox="1"/>
          <p:nvPr/>
        </p:nvSpPr>
        <p:spPr>
          <a:xfrm>
            <a:off x="5137844" y="4878162"/>
            <a:ext cx="1822087" cy="1106805"/>
          </a:xfrm>
          <a:prstGeom prst="rect">
            <a:avLst/>
          </a:prstGeom>
          <a:noFill/>
        </p:spPr>
        <p:txBody>
          <a:bodyPr wrap="square" rtlCol="0" anchor="t">
            <a:noAutofit/>
          </a:bodyPr>
          <a:p>
            <a:pPr algn="ctr">
              <a:lnSpc>
                <a:spcPct val="150000"/>
              </a:lnSpc>
            </a:pPr>
            <a:r>
              <a:rPr lang="en-US" altLang="zh-CN" sz="1000">
                <a:latin typeface="汉仪晓波花月圆W" charset="0"/>
                <a:ea typeface="汉仪晓波花月圆W" charset="0"/>
                <a:cs typeface="汉仪晓波花月圆W" charset="0"/>
                <a:sym typeface="+mn-ea"/>
              </a:rPr>
              <a:t>Enter the 2.4Ghz WIFI account and password to connect the device to the WIFI network.</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23" name="文本框 22"/>
          <p:cNvSpPr txBox="1"/>
          <p:nvPr/>
        </p:nvSpPr>
        <p:spPr>
          <a:xfrm>
            <a:off x="9481925" y="4878162"/>
            <a:ext cx="1822087" cy="1106805"/>
          </a:xfrm>
          <a:prstGeom prst="rect">
            <a:avLst/>
          </a:prstGeom>
          <a:noFill/>
        </p:spPr>
        <p:txBody>
          <a:bodyPr wrap="square" rtlCol="0" anchor="t">
            <a:noAutofit/>
          </a:bodyPr>
          <a:p>
            <a:pPr algn="ctr">
              <a:lnSpc>
                <a:spcPct val="150000"/>
              </a:lnSpc>
            </a:pPr>
            <a:r>
              <a:rPr lang="en-US" altLang="zh-CN" sz="1000">
                <a:solidFill>
                  <a:schemeClr val="tx1"/>
                </a:solidFill>
                <a:latin typeface="汉仪晓波花月圆W" charset="0"/>
                <a:ea typeface="汉仪晓波花月圆W" charset="0"/>
                <a:cs typeface="汉仪晓波花月圆W" charset="0"/>
                <a:sym typeface="+mn-ea"/>
              </a:rPr>
              <a:t>Give Skylight a name, it is convenient for you to manage and control Skylight.</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7FA"/>
        </a:solidFill>
        <a:effectLst/>
      </p:bgPr>
    </p:bg>
    <p:spTree>
      <p:nvGrpSpPr>
        <p:cNvPr id="1" name=""/>
        <p:cNvGrpSpPr/>
        <p:nvPr/>
      </p:nvGrpSpPr>
      <p:grpSpPr/>
      <p:sp>
        <p:nvSpPr>
          <p:cNvPr id="7" name="圆角矩形 6"/>
          <p:cNvSpPr/>
          <p:nvPr/>
        </p:nvSpPr>
        <p:spPr>
          <a:xfrm rot="2700000">
            <a:off x="8093710" y="2068195"/>
            <a:ext cx="7649210" cy="7649210"/>
          </a:xfrm>
          <a:prstGeom prst="roundRect">
            <a:avLst/>
          </a:prstGeom>
          <a:solidFill>
            <a:srgbClr val="D74B78">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nvSpPr>
        <p:spPr>
          <a:xfrm>
            <a:off x="4131682" y="1128883"/>
            <a:ext cx="4476089" cy="1568450"/>
          </a:xfrm>
          <a:prstGeom prst="rect">
            <a:avLst/>
          </a:prstGeom>
          <a:noFill/>
        </p:spPr>
        <p:txBody>
          <a:bodyPr wrap="square" rtlCol="0" anchor="t">
            <a:noAutofit/>
          </a:bodyPr>
          <a:p>
            <a:pPr algn="just">
              <a:lnSpc>
                <a:spcPct val="150000"/>
              </a:lnSpc>
            </a:pPr>
            <a:r>
              <a:rPr lang="en-US" altLang="zh-CN" sz="1400" b="1">
                <a:solidFill>
                  <a:srgbClr val="717DE1"/>
                </a:solidFill>
                <a:latin typeface="汉仪晓波花月圆W" charset="0"/>
                <a:ea typeface="汉仪晓波花月圆W" charset="0"/>
                <a:cs typeface="汉仪晓波花月圆W" charset="0"/>
                <a:sym typeface="+mn-ea"/>
              </a:rPr>
              <a:t>Activation fails</a:t>
            </a:r>
            <a:endParaRPr lang="en-US" altLang="zh-CN" sz="1400" b="1">
              <a:solidFill>
                <a:srgbClr val="717DE1"/>
              </a:solidFill>
              <a:latin typeface="汉仪晓波花月圆W" charset="0"/>
              <a:ea typeface="汉仪晓波花月圆W" charset="0"/>
              <a:cs typeface="汉仪晓波花月圆W" charset="0"/>
              <a:sym typeface="+mn-ea"/>
            </a:endParaRPr>
          </a:p>
          <a:p>
            <a:pPr algn="just">
              <a:lnSpc>
                <a:spcPct val="150000"/>
              </a:lnSpc>
            </a:pPr>
            <a:r>
              <a:rPr lang="en-US" altLang="zh-CN" sz="1000">
                <a:solidFill>
                  <a:schemeClr val="tx1"/>
                </a:solidFill>
                <a:latin typeface="汉仪晓波花月圆W" charset="0"/>
                <a:ea typeface="汉仪晓波花月圆W" charset="0"/>
                <a:cs typeface="汉仪晓波花月圆W" charset="0"/>
                <a:sym typeface="+mn-ea"/>
              </a:rPr>
              <a:t>When the APP shows activation failure, turn off the power of Skylight for 5 minutes. Then power on again.</a:t>
            </a:r>
            <a:endParaRPr lang="en-US" altLang="zh-CN" sz="1000">
              <a:solidFill>
                <a:schemeClr val="tx1"/>
              </a:solidFill>
              <a:latin typeface="汉仪晓波花月圆W" charset="0"/>
              <a:ea typeface="汉仪晓波花月圆W" charset="0"/>
              <a:cs typeface="汉仪晓波花月圆W" charset="0"/>
              <a:sym typeface="+mn-ea"/>
            </a:endParaRPr>
          </a:p>
          <a:p>
            <a:pPr indent="0" algn="just">
              <a:lnSpc>
                <a:spcPct val="150000"/>
              </a:lnSpc>
              <a:buNone/>
            </a:pPr>
            <a:r>
              <a:rPr lang="en-US" altLang="zh-CN" sz="1000">
                <a:solidFill>
                  <a:schemeClr val="tx1"/>
                </a:solidFill>
                <a:latin typeface="汉仪晓波花月圆W" charset="0"/>
                <a:ea typeface="汉仪晓波花月圆W" charset="0"/>
                <a:cs typeface="汉仪晓波花月圆W" charset="0"/>
                <a:sym typeface="+mn-ea"/>
              </a:rPr>
              <a:t> </a:t>
            </a:r>
            <a:endPar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30" name="组合 29"/>
          <p:cNvGrpSpPr/>
          <p:nvPr userDrawn="1"/>
        </p:nvGrpSpPr>
        <p:grpSpPr>
          <a:xfrm>
            <a:off x="349885" y="328295"/>
            <a:ext cx="2051685" cy="464820"/>
            <a:chOff x="551" y="517"/>
            <a:chExt cx="3231" cy="732"/>
          </a:xfrm>
        </p:grpSpPr>
        <p:sp>
          <p:nvSpPr>
            <p:cNvPr id="3" name="圆角矩形 2"/>
            <p:cNvSpPr/>
            <p:nvPr/>
          </p:nvSpPr>
          <p:spPr>
            <a:xfrm rot="2700000">
              <a:off x="551" y="517"/>
              <a:ext cx="733" cy="733"/>
            </a:xfrm>
            <a:prstGeom prst="roundRect">
              <a:avLst/>
            </a:prstGeom>
            <a:solidFill>
              <a:srgbClr val="F2C58A">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436" y="664"/>
              <a:ext cx="2347" cy="434"/>
            </a:xfrm>
            <a:prstGeom prst="rect">
              <a:avLst/>
            </a:prstGeom>
            <a:noFill/>
          </p:spPr>
          <p:txBody>
            <a:bodyPr wrap="square" rtlCol="0">
              <a:spAutoFit/>
            </a:bodyPr>
            <a:p>
              <a:pPr algn="l"/>
              <a:r>
                <a:rPr lang="en-US" altLang="zh-CN" sz="1200">
                  <a:solidFill>
                    <a:srgbClr val="FF8295"/>
                  </a:solidFill>
                  <a:latin typeface="汉仪晓波花月圆W" charset="0"/>
                  <a:ea typeface="汉仪晓波花月圆W" charset="0"/>
                  <a:cs typeface="汉仪晓波花月圆W" charset="0"/>
                  <a:sym typeface="+mn-ea"/>
                </a:rPr>
                <a:t>Add Skylight</a:t>
              </a:r>
              <a:endParaRPr lang="en-US" altLang="zh-CN" sz="1200">
                <a:solidFill>
                  <a:srgbClr val="FF8295"/>
                </a:solidFill>
                <a:latin typeface="汉仪晓波花月圆W" charset="0"/>
                <a:ea typeface="汉仪晓波花月圆W" charset="0"/>
                <a:cs typeface="汉仪晓波花月圆W" charset="0"/>
                <a:sym typeface="+mn-ea"/>
              </a:endParaRPr>
            </a:p>
          </p:txBody>
        </p:sp>
      </p:grpSp>
      <p:pic>
        <p:nvPicPr>
          <p:cNvPr id="5" name="图片 4" descr="upload_post_object_v2_038489730"/>
          <p:cNvPicPr>
            <a:picLocks noChangeAspect="1"/>
          </p:cNvPicPr>
          <p:nvPr/>
        </p:nvPicPr>
        <p:blipFill>
          <a:blip r:embed="rId1"/>
          <a:stretch>
            <a:fillRect/>
          </a:stretch>
        </p:blipFill>
        <p:spPr>
          <a:xfrm>
            <a:off x="1041069" y="1128914"/>
            <a:ext cx="2274293" cy="4600234"/>
          </a:xfrm>
          <a:prstGeom prst="rect">
            <a:avLst/>
          </a:prstGeom>
        </p:spPr>
      </p:pic>
      <p:sp>
        <p:nvSpPr>
          <p:cNvPr id="6" name="圆角矩形 5"/>
          <p:cNvSpPr/>
          <p:nvPr/>
        </p:nvSpPr>
        <p:spPr>
          <a:xfrm>
            <a:off x="4339766" y="3232574"/>
            <a:ext cx="1302002" cy="288925"/>
          </a:xfrm>
          <a:prstGeom prst="roundRect">
            <a:avLst>
              <a:gd name="adj" fmla="val 50000"/>
            </a:avLst>
          </a:prstGeom>
          <a:noFill/>
          <a:ln>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r>
              <a:rPr lang="en-US" altLang="zh-CN" sz="1000">
                <a:solidFill>
                  <a:srgbClr val="717DE1"/>
                </a:solidFill>
                <a:latin typeface="汉仪晓波花月圆W" charset="0"/>
                <a:ea typeface="汉仪晓波花月圆W" charset="0"/>
                <a:cs typeface="汉仪晓波花月圆W" charset="0"/>
                <a:sym typeface="+mn-ea"/>
              </a:rPr>
              <a:t>Solution</a:t>
            </a:r>
            <a:endParaRPr lang="zh-CN" altLang="en-US" sz="1000">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8" name="文本框 7"/>
          <p:cNvSpPr txBox="1"/>
          <p:nvPr/>
        </p:nvSpPr>
        <p:spPr>
          <a:xfrm>
            <a:off x="4215011" y="3521499"/>
            <a:ext cx="3963189" cy="423166"/>
          </a:xfrm>
          <a:prstGeom prst="rect">
            <a:avLst/>
          </a:prstGeom>
          <a:noFill/>
        </p:spPr>
        <p:txBody>
          <a:bodyPr wrap="square" rtlCol="0" anchor="t">
            <a:noAutofit/>
          </a:bodyPr>
          <a:p>
            <a:r>
              <a:rPr lang="en-US" altLang="zh-CN" sz="1000">
                <a:latin typeface="汉仪晓波花月圆W" charset="0"/>
                <a:ea typeface="汉仪晓波花月圆W" charset="0"/>
                <a:cs typeface="汉仪晓波花月圆W" charset="0"/>
                <a:sym typeface="+mn-ea"/>
              </a:rPr>
              <a:t>Please confirm that the connected WIFI network is a 2.4Ghz signal, whether the account password is correct, and whether Skylight is in a place where the WIFI signal is weak.</a:t>
            </a:r>
            <a:endParaRPr lang="en-US" altLang="zh-CN" sz="1000">
              <a:latin typeface="汉仪晓波花月圆W" charset="0"/>
              <a:ea typeface="汉仪晓波花月圆W" charset="0"/>
              <a:cs typeface="汉仪晓波花月圆W" charset="0"/>
              <a:sym typeface="+mn-ea"/>
            </a:endParaRPr>
          </a:p>
        </p:txBody>
      </p:sp>
      <p:sp>
        <p:nvSpPr>
          <p:cNvPr id="9" name="文本框 8"/>
          <p:cNvSpPr txBox="1"/>
          <p:nvPr/>
        </p:nvSpPr>
        <p:spPr>
          <a:xfrm>
            <a:off x="4215011" y="2297250"/>
            <a:ext cx="3963226" cy="338404"/>
          </a:xfrm>
          <a:prstGeom prst="rect">
            <a:avLst/>
          </a:prstGeom>
          <a:noFill/>
        </p:spPr>
        <p:txBody>
          <a:bodyPr wrap="square" rtlCol="0" anchor="t">
            <a:noAutofit/>
          </a:bodyPr>
          <a:p>
            <a:r>
              <a:rPr lang="en-US" altLang="zh-CN" sz="1000">
                <a:latin typeface="汉仪晓波花月圆W" charset="0"/>
                <a:ea typeface="汉仪晓波花月圆W" charset="0"/>
                <a:cs typeface="汉仪晓波花月圆W" charset="0"/>
                <a:sym typeface="+mn-ea"/>
              </a:rPr>
              <a:t>Skylight flashes yellow light and blue light alternately quickly, which means that Skylight is not connected to the WIFI network.</a:t>
            </a:r>
            <a:endParaRPr lang="en-US" altLang="zh-CN" sz="1000">
              <a:latin typeface="汉仪晓波花月圆W" charset="0"/>
              <a:ea typeface="汉仪晓波花月圆W" charset="0"/>
              <a:cs typeface="汉仪晓波花月圆W" charset="0"/>
              <a:sym typeface="+mn-ea"/>
            </a:endParaRPr>
          </a:p>
        </p:txBody>
      </p:sp>
      <p:grpSp>
        <p:nvGrpSpPr>
          <p:cNvPr id="12" name="组合 11"/>
          <p:cNvGrpSpPr/>
          <p:nvPr userDrawn="1"/>
        </p:nvGrpSpPr>
        <p:grpSpPr>
          <a:xfrm>
            <a:off x="4246012" y="2049412"/>
            <a:ext cx="206652" cy="206652"/>
            <a:chOff x="13823" y="2947"/>
            <a:chExt cx="556" cy="556"/>
          </a:xfrm>
        </p:grpSpPr>
        <p:sp>
          <p:nvSpPr>
            <p:cNvPr id="11" name="泪滴形 10"/>
            <p:cNvSpPr/>
            <p:nvPr/>
          </p:nvSpPr>
          <p:spPr>
            <a:xfrm rot="8100000">
              <a:off x="13823" y="2947"/>
              <a:ext cx="556" cy="556"/>
            </a:xfrm>
            <a:prstGeom prst="teardrop">
              <a:avLst/>
            </a:prstGeom>
            <a:noFill/>
            <a:ln w="19050">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椭圆 94"/>
            <p:cNvSpPr/>
            <p:nvPr/>
          </p:nvSpPr>
          <p:spPr>
            <a:xfrm>
              <a:off x="13936" y="3059"/>
              <a:ext cx="330" cy="330"/>
            </a:xfrm>
            <a:prstGeom prst="ellipse">
              <a:avLst/>
            </a:prstGeom>
            <a:noFill/>
            <a:ln w="19050">
              <a:solidFill>
                <a:srgbClr val="717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rgbClr val="0091BA"/>
                </a:solidFill>
                <a:latin typeface="汉仪细中圆简" panose="02010600000101010101" charset="-122"/>
                <a:ea typeface="汉仪细中圆简" panose="02010600000101010101" charset="-122"/>
              </a:endParaRPr>
            </a:p>
          </p:txBody>
        </p:sp>
      </p:grpSp>
      <p:sp>
        <p:nvSpPr>
          <p:cNvPr id="13" name="文本框 12"/>
          <p:cNvSpPr txBox="1"/>
          <p:nvPr/>
        </p:nvSpPr>
        <p:spPr>
          <a:xfrm>
            <a:off x="3873941" y="2274670"/>
            <a:ext cx="465825" cy="383532"/>
          </a:xfrm>
          <a:prstGeom prst="rect">
            <a:avLst/>
          </a:prstGeom>
          <a:noFill/>
        </p:spPr>
        <p:txBody>
          <a:bodyPr wrap="square" rtlCol="0" anchor="t">
            <a:noAutofit/>
          </a:bodyPr>
          <a:p>
            <a:r>
              <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rPr>
              <a:t>01</a:t>
            </a:r>
            <a:endParaRPr lang="en-US" altLang="zh-CN" sz="1400" b="1">
              <a:solidFill>
                <a:srgbClr val="717DE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Tree>
  </p:cSld>
  <p:clrMapOvr>
    <a:masterClrMapping/>
  </p:clrMapOvr>
</p:sld>
</file>

<file path=ppt/tags/tag1.xml><?xml version="1.0" encoding="utf-8"?>
<p:tagLst xmlns:p="http://schemas.openxmlformats.org/presentationml/2006/main">
  <p:tag name="REFSHAPE" val="138381899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7622</Words>
  <Application>WPS Office WWO_wpscloud_20230601185453-a6936d3adb</Application>
  <PresentationFormat>宽屏</PresentationFormat>
  <Paragraphs>395</Paragraphs>
  <Slides>26</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26</vt:i4>
      </vt:variant>
    </vt:vector>
  </HeadingPairs>
  <TitlesOfParts>
    <vt:vector size="43" baseType="lpstr">
      <vt:lpstr>Arial</vt:lpstr>
      <vt:lpstr>宋体</vt:lpstr>
      <vt:lpstr>Wingdings</vt:lpstr>
      <vt:lpstr>汉仪晓波花月圆W</vt:lpstr>
      <vt:lpstr>汉仪晓波花月圆W</vt:lpstr>
      <vt:lpstr>汉仪雅酷黑 45W</vt:lpstr>
      <vt:lpstr>汉仪中黑KW</vt:lpstr>
      <vt:lpstr>汉仪长美黑简</vt:lpstr>
      <vt:lpstr>Calibri</vt:lpstr>
      <vt:lpstr>汉仪雅酷黑 45W</vt:lpstr>
      <vt:lpstr>汉仪细中圆简</vt:lpstr>
      <vt:lpstr>汉仪书宋二KW</vt:lpstr>
      <vt:lpstr>Kingsoft Confetti</vt:lpstr>
      <vt:lpstr>汉仪旗黑KW 55S</vt:lpstr>
      <vt:lpstr>华文细黑</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艾力克斯</cp:lastModifiedBy>
  <dcterms:created xsi:type="dcterms:W3CDTF">2023-06-10T04:22:26Z</dcterms:created>
  <dcterms:modified xsi:type="dcterms:W3CDTF">2023-06-10T04:22:26Z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2052-0.0.0.0</vt:lpwstr>
  </property>
  <property fmtid="{D5CDD505-2E9C-101B-9397-08002B2CF9AE}" pid="3" name="ICV">
    <vt:lpwstr/>
  </property>
</Properties>
</file>